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png_raw=true"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7" r:id="rId4"/>
  </p:sldMasterIdLst>
  <p:notesMasterIdLst>
    <p:notesMasterId r:id="rId24"/>
  </p:notesMasterIdLst>
  <p:handoutMasterIdLst>
    <p:handoutMasterId r:id="rId25"/>
  </p:handoutMasterIdLst>
  <p:sldIdLst>
    <p:sldId id="2147140987" r:id="rId5"/>
    <p:sldId id="2147141032" r:id="rId6"/>
    <p:sldId id="2147141039" r:id="rId7"/>
    <p:sldId id="2147141040" r:id="rId8"/>
    <p:sldId id="2147141041" r:id="rId9"/>
    <p:sldId id="2147141042" r:id="rId10"/>
    <p:sldId id="2147141036" r:id="rId11"/>
    <p:sldId id="2147141046" r:id="rId12"/>
    <p:sldId id="2147141043" r:id="rId13"/>
    <p:sldId id="2147141044" r:id="rId14"/>
    <p:sldId id="2147141045" r:id="rId15"/>
    <p:sldId id="2147141037" r:id="rId16"/>
    <p:sldId id="2147141049" r:id="rId17"/>
    <p:sldId id="2147141050" r:id="rId18"/>
    <p:sldId id="2147141038" r:id="rId19"/>
    <p:sldId id="2147141047" r:id="rId20"/>
    <p:sldId id="2147141048" r:id="rId21"/>
    <p:sldId id="2147141051" r:id="rId22"/>
    <p:sldId id="214714098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5000"/>
    <a:srgbClr val="404040"/>
    <a:srgbClr val="E6E6E6"/>
    <a:srgbClr val="262626"/>
    <a:srgbClr val="0D0D0D"/>
    <a:srgbClr val="FFD5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3DE168-BFBB-4D92-A65A-A125590A532B}" v="31" dt="2023-09-16T03:00:38.2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86" autoAdjust="0"/>
    <p:restoredTop sz="90365" autoAdjust="0"/>
  </p:normalViewPr>
  <p:slideViewPr>
    <p:cSldViewPr snapToGrid="0">
      <p:cViewPr varScale="1">
        <p:scale>
          <a:sx n="60" d="100"/>
          <a:sy n="60" d="100"/>
        </p:scale>
        <p:origin x="784" y="5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704" y="-150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 Pavan Kumar" userId="f25bbd82-2fd3-4716-9da4-4e146e742f17" providerId="ADAL" clId="{3F3DE168-BFBB-4D92-A65A-A125590A532B}"/>
    <pc:docChg chg="addSld modSld sldOrd">
      <pc:chgData name="N Pavan Kumar" userId="f25bbd82-2fd3-4716-9da4-4e146e742f17" providerId="ADAL" clId="{3F3DE168-BFBB-4D92-A65A-A125590A532B}" dt="2023-09-16T03:00:38.245" v="33"/>
      <pc:docMkLst>
        <pc:docMk/>
      </pc:docMkLst>
      <pc:sldChg chg="modTransition">
        <pc:chgData name="N Pavan Kumar" userId="f25bbd82-2fd3-4716-9da4-4e146e742f17" providerId="ADAL" clId="{3F3DE168-BFBB-4D92-A65A-A125590A532B}" dt="2023-09-16T02:56:48.272" v="28"/>
        <pc:sldMkLst>
          <pc:docMk/>
          <pc:sldMk cId="2239894986" sldId="2147141038"/>
        </pc:sldMkLst>
      </pc:sldChg>
      <pc:sldChg chg="modTransition">
        <pc:chgData name="N Pavan Kumar" userId="f25bbd82-2fd3-4716-9da4-4e146e742f17" providerId="ADAL" clId="{3F3DE168-BFBB-4D92-A65A-A125590A532B}" dt="2023-09-16T02:56:54.778" v="29"/>
        <pc:sldMkLst>
          <pc:docMk/>
          <pc:sldMk cId="2553536915" sldId="2147141048"/>
        </pc:sldMkLst>
      </pc:sldChg>
      <pc:sldChg chg="addSp modSp add ord modTransition modAnim">
        <pc:chgData name="N Pavan Kumar" userId="f25bbd82-2fd3-4716-9da4-4e146e742f17" providerId="ADAL" clId="{3F3DE168-BFBB-4D92-A65A-A125590A532B}" dt="2023-09-16T02:57:01.083" v="30"/>
        <pc:sldMkLst>
          <pc:docMk/>
          <pc:sldMk cId="2174449195" sldId="2147141049"/>
        </pc:sldMkLst>
        <pc:picChg chg="add mod">
          <ac:chgData name="N Pavan Kumar" userId="f25bbd82-2fd3-4716-9da4-4e146e742f17" providerId="ADAL" clId="{3F3DE168-BFBB-4D92-A65A-A125590A532B}" dt="2023-09-16T02:42:45.534" v="1" actId="931"/>
          <ac:picMkLst>
            <pc:docMk/>
            <pc:sldMk cId="2174449195" sldId="2147141049"/>
            <ac:picMk id="3" creationId="{010DCD16-2BBF-DA43-349A-1F6272D7B1CE}"/>
          </ac:picMkLst>
        </pc:picChg>
        <pc:picChg chg="add mod">
          <ac:chgData name="N Pavan Kumar" userId="f25bbd82-2fd3-4716-9da4-4e146e742f17" providerId="ADAL" clId="{3F3DE168-BFBB-4D92-A65A-A125590A532B}" dt="2023-09-16T02:43:13.622" v="2" actId="931"/>
          <ac:picMkLst>
            <pc:docMk/>
            <pc:sldMk cId="2174449195" sldId="2147141049"/>
            <ac:picMk id="5" creationId="{432EB9F0-F736-01E3-F922-48F8B8D33081}"/>
          </ac:picMkLst>
        </pc:picChg>
        <pc:picChg chg="add mod">
          <ac:chgData name="N Pavan Kumar" userId="f25bbd82-2fd3-4716-9da4-4e146e742f17" providerId="ADAL" clId="{3F3DE168-BFBB-4D92-A65A-A125590A532B}" dt="2023-09-16T02:43:28.476" v="3" actId="931"/>
          <ac:picMkLst>
            <pc:docMk/>
            <pc:sldMk cId="2174449195" sldId="2147141049"/>
            <ac:picMk id="8" creationId="{73258504-0BA5-226F-1E38-4CF612D1710C}"/>
          </ac:picMkLst>
        </pc:picChg>
        <pc:picChg chg="add mod">
          <ac:chgData name="N Pavan Kumar" userId="f25bbd82-2fd3-4716-9da4-4e146e742f17" providerId="ADAL" clId="{3F3DE168-BFBB-4D92-A65A-A125590A532B}" dt="2023-09-16T02:43:51.443" v="4" actId="931"/>
          <ac:picMkLst>
            <pc:docMk/>
            <pc:sldMk cId="2174449195" sldId="2147141049"/>
            <ac:picMk id="10" creationId="{E74D854D-F8AF-BE2B-4759-1932183D9B17}"/>
          </ac:picMkLst>
        </pc:picChg>
        <pc:picChg chg="add mod">
          <ac:chgData name="N Pavan Kumar" userId="f25bbd82-2fd3-4716-9da4-4e146e742f17" providerId="ADAL" clId="{3F3DE168-BFBB-4D92-A65A-A125590A532B}" dt="2023-09-16T02:44:48.909" v="5" actId="931"/>
          <ac:picMkLst>
            <pc:docMk/>
            <pc:sldMk cId="2174449195" sldId="2147141049"/>
            <ac:picMk id="12" creationId="{EB0D470C-1CFC-9604-244F-65A0790E64D1}"/>
          </ac:picMkLst>
        </pc:picChg>
        <pc:picChg chg="add mod">
          <ac:chgData name="N Pavan Kumar" userId="f25bbd82-2fd3-4716-9da4-4e146e742f17" providerId="ADAL" clId="{3F3DE168-BFBB-4D92-A65A-A125590A532B}" dt="2023-09-16T02:46:02.125" v="6" actId="931"/>
          <ac:picMkLst>
            <pc:docMk/>
            <pc:sldMk cId="2174449195" sldId="2147141049"/>
            <ac:picMk id="14" creationId="{0DE752E1-0468-9A81-B53A-4B6D89C14833}"/>
          </ac:picMkLst>
        </pc:picChg>
      </pc:sldChg>
      <pc:sldChg chg="addSp modSp add ord modAnim">
        <pc:chgData name="N Pavan Kumar" userId="f25bbd82-2fd3-4716-9da4-4e146e742f17" providerId="ADAL" clId="{3F3DE168-BFBB-4D92-A65A-A125590A532B}" dt="2023-09-16T02:56:36.027" v="27"/>
        <pc:sldMkLst>
          <pc:docMk/>
          <pc:sldMk cId="1630145199" sldId="2147141050"/>
        </pc:sldMkLst>
        <pc:picChg chg="add mod">
          <ac:chgData name="N Pavan Kumar" userId="f25bbd82-2fd3-4716-9da4-4e146e742f17" providerId="ADAL" clId="{3F3DE168-BFBB-4D92-A65A-A125590A532B}" dt="2023-09-16T02:54:41.900" v="17" actId="931"/>
          <ac:picMkLst>
            <pc:docMk/>
            <pc:sldMk cId="1630145199" sldId="2147141050"/>
            <ac:picMk id="3" creationId="{C887DAFB-C9B6-A520-342B-52627E15FEE8}"/>
          </ac:picMkLst>
        </pc:picChg>
        <pc:picChg chg="add mod">
          <ac:chgData name="N Pavan Kumar" userId="f25bbd82-2fd3-4716-9da4-4e146e742f17" providerId="ADAL" clId="{3F3DE168-BFBB-4D92-A65A-A125590A532B}" dt="2023-09-16T02:54:51.921" v="18" actId="931"/>
          <ac:picMkLst>
            <pc:docMk/>
            <pc:sldMk cId="1630145199" sldId="2147141050"/>
            <ac:picMk id="5" creationId="{9F037DE6-41FB-1B30-A671-E33A2E80E9E0}"/>
          </ac:picMkLst>
        </pc:picChg>
        <pc:picChg chg="add mod">
          <ac:chgData name="N Pavan Kumar" userId="f25bbd82-2fd3-4716-9da4-4e146e742f17" providerId="ADAL" clId="{3F3DE168-BFBB-4D92-A65A-A125590A532B}" dt="2023-09-16T02:55:06.880" v="19" actId="931"/>
          <ac:picMkLst>
            <pc:docMk/>
            <pc:sldMk cId="1630145199" sldId="2147141050"/>
            <ac:picMk id="8" creationId="{9AA3EEFB-893F-93E3-6800-17CED5A77BD2}"/>
          </ac:picMkLst>
        </pc:picChg>
        <pc:picChg chg="add mod">
          <ac:chgData name="N Pavan Kumar" userId="f25bbd82-2fd3-4716-9da4-4e146e742f17" providerId="ADAL" clId="{3F3DE168-BFBB-4D92-A65A-A125590A532B}" dt="2023-09-16T02:55:22.020" v="20" actId="931"/>
          <ac:picMkLst>
            <pc:docMk/>
            <pc:sldMk cId="1630145199" sldId="2147141050"/>
            <ac:picMk id="10" creationId="{549F3A5E-88C7-0E9E-78FC-03A2A690ADFC}"/>
          </ac:picMkLst>
        </pc:picChg>
        <pc:picChg chg="add mod">
          <ac:chgData name="N Pavan Kumar" userId="f25bbd82-2fd3-4716-9da4-4e146e742f17" providerId="ADAL" clId="{3F3DE168-BFBB-4D92-A65A-A125590A532B}" dt="2023-09-16T02:55:33.910" v="21" actId="931"/>
          <ac:picMkLst>
            <pc:docMk/>
            <pc:sldMk cId="1630145199" sldId="2147141050"/>
            <ac:picMk id="12" creationId="{E31671D9-9C5B-C2DB-AD6F-16BEABDF09C1}"/>
          </ac:picMkLst>
        </pc:picChg>
      </pc:sldChg>
      <pc:sldChg chg="addSp modSp add modAnim">
        <pc:chgData name="N Pavan Kumar" userId="f25bbd82-2fd3-4716-9da4-4e146e742f17" providerId="ADAL" clId="{3F3DE168-BFBB-4D92-A65A-A125590A532B}" dt="2023-09-16T03:00:38.245" v="33"/>
        <pc:sldMkLst>
          <pc:docMk/>
          <pc:sldMk cId="2124401295" sldId="2147141051"/>
        </pc:sldMkLst>
        <pc:picChg chg="add mod">
          <ac:chgData name="N Pavan Kumar" userId="f25bbd82-2fd3-4716-9da4-4e146e742f17" providerId="ADAL" clId="{3F3DE168-BFBB-4D92-A65A-A125590A532B}" dt="2023-09-16T03:00:25.293" v="32" actId="931"/>
          <ac:picMkLst>
            <pc:docMk/>
            <pc:sldMk cId="2124401295" sldId="2147141051"/>
            <ac:picMk id="3" creationId="{D94B624F-C3F4-4C07-DCF1-729CC6E0738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A3E00D6-533D-4D66-B32A-CF2DFFE251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F7411F5F-5B5B-49D4-9130-D90707E10F3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B2B98BD-19ED-4B80-99CB-DF054FE921D8}" type="datetimeFigureOut">
              <a:rPr lang="en-IN" smtClean="0"/>
              <a:t>15-09-2023</a:t>
            </a:fld>
            <a:endParaRPr lang="en-IN"/>
          </a:p>
        </p:txBody>
      </p:sp>
      <p:sp>
        <p:nvSpPr>
          <p:cNvPr id="4" name="Footer Placeholder 3">
            <a:extLst>
              <a:ext uri="{FF2B5EF4-FFF2-40B4-BE49-F238E27FC236}">
                <a16:creationId xmlns:a16="http://schemas.microsoft.com/office/drawing/2014/main" id="{8919CB13-82C1-493A-AA11-B74117CFD3D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6" name="Slide Number Placeholder 5">
            <a:extLst>
              <a:ext uri="{FF2B5EF4-FFF2-40B4-BE49-F238E27FC236}">
                <a16:creationId xmlns:a16="http://schemas.microsoft.com/office/drawing/2014/main" id="{638E7368-D1BE-40E5-8C4D-4A21F3E1880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863AAC-074E-46C5-BC6A-C273E163CBF3}" type="slidenum">
              <a:rPr lang="en-IN" smtClean="0"/>
              <a:t>‹#›</a:t>
            </a:fld>
            <a:endParaRPr lang="en-IN"/>
          </a:p>
        </p:txBody>
      </p:sp>
    </p:spTree>
    <p:extLst>
      <p:ext uri="{BB962C8B-B14F-4D97-AF65-F5344CB8AC3E}">
        <p14:creationId xmlns:p14="http://schemas.microsoft.com/office/powerpoint/2010/main" val="41892963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128922-A3E3-476C-9C03-06E5D3DB695E}" type="datetimeFigureOut">
              <a:rPr lang="en-IN" smtClean="0"/>
              <a:t>15-09-2023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BDF8F5-6180-4C6F-A45E-A3BC81E64A4D}" type="slidenum">
              <a:rPr lang="en-IN" smtClean="0"/>
              <a:t>‹#›</a:t>
            </a:fld>
            <a:endParaRPr lang="en-IN"/>
          </a:p>
        </p:txBody>
      </p:sp>
    </p:spTree>
    <p:extLst>
      <p:ext uri="{BB962C8B-B14F-4D97-AF65-F5344CB8AC3E}">
        <p14:creationId xmlns:p14="http://schemas.microsoft.com/office/powerpoint/2010/main" val="41160230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BDF8F5-6180-4C6F-A45E-A3BC81E64A4D}" type="slidenum">
              <a:rPr lang="en-IN" smtClean="0"/>
              <a:t>1</a:t>
            </a:fld>
            <a:endParaRPr lang="en-IN"/>
          </a:p>
        </p:txBody>
      </p:sp>
    </p:spTree>
    <p:extLst>
      <p:ext uri="{BB962C8B-B14F-4D97-AF65-F5344CB8AC3E}">
        <p14:creationId xmlns:p14="http://schemas.microsoft.com/office/powerpoint/2010/main" val="8288376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BDF8F5-6180-4C6F-A45E-A3BC81E64A4D}" type="slidenum">
              <a:rPr lang="en-IN" smtClean="0"/>
              <a:t>10</a:t>
            </a:fld>
            <a:endParaRPr lang="en-IN"/>
          </a:p>
        </p:txBody>
      </p:sp>
    </p:spTree>
    <p:extLst>
      <p:ext uri="{BB962C8B-B14F-4D97-AF65-F5344CB8AC3E}">
        <p14:creationId xmlns:p14="http://schemas.microsoft.com/office/powerpoint/2010/main" val="1274380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BDF8F5-6180-4C6F-A45E-A3BC81E64A4D}" type="slidenum">
              <a:rPr lang="en-IN" smtClean="0"/>
              <a:t>11</a:t>
            </a:fld>
            <a:endParaRPr lang="en-IN"/>
          </a:p>
        </p:txBody>
      </p:sp>
    </p:spTree>
    <p:extLst>
      <p:ext uri="{BB962C8B-B14F-4D97-AF65-F5344CB8AC3E}">
        <p14:creationId xmlns:p14="http://schemas.microsoft.com/office/powerpoint/2010/main" val="1923897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BDF8F5-6180-4C6F-A45E-A3BC81E64A4D}" type="slidenum">
              <a:rPr lang="en-IN" smtClean="0"/>
              <a:t>12</a:t>
            </a:fld>
            <a:endParaRPr lang="en-IN"/>
          </a:p>
        </p:txBody>
      </p:sp>
    </p:spTree>
    <p:extLst>
      <p:ext uri="{BB962C8B-B14F-4D97-AF65-F5344CB8AC3E}">
        <p14:creationId xmlns:p14="http://schemas.microsoft.com/office/powerpoint/2010/main" val="1784410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BDF8F5-6180-4C6F-A45E-A3BC81E64A4D}" type="slidenum">
              <a:rPr lang="en-IN" smtClean="0"/>
              <a:t>13</a:t>
            </a:fld>
            <a:endParaRPr lang="en-IN"/>
          </a:p>
        </p:txBody>
      </p:sp>
    </p:spTree>
    <p:extLst>
      <p:ext uri="{BB962C8B-B14F-4D97-AF65-F5344CB8AC3E}">
        <p14:creationId xmlns:p14="http://schemas.microsoft.com/office/powerpoint/2010/main" val="15411457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BDF8F5-6180-4C6F-A45E-A3BC81E64A4D}" type="slidenum">
              <a:rPr lang="en-IN" smtClean="0"/>
              <a:t>14</a:t>
            </a:fld>
            <a:endParaRPr lang="en-IN"/>
          </a:p>
        </p:txBody>
      </p:sp>
    </p:spTree>
    <p:extLst>
      <p:ext uri="{BB962C8B-B14F-4D97-AF65-F5344CB8AC3E}">
        <p14:creationId xmlns:p14="http://schemas.microsoft.com/office/powerpoint/2010/main" val="24690119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BDF8F5-6180-4C6F-A45E-A3BC81E64A4D}" type="slidenum">
              <a:rPr lang="en-IN" smtClean="0"/>
              <a:t>15</a:t>
            </a:fld>
            <a:endParaRPr lang="en-IN"/>
          </a:p>
        </p:txBody>
      </p:sp>
    </p:spTree>
    <p:extLst>
      <p:ext uri="{BB962C8B-B14F-4D97-AF65-F5344CB8AC3E}">
        <p14:creationId xmlns:p14="http://schemas.microsoft.com/office/powerpoint/2010/main" val="27254480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BDF8F5-6180-4C6F-A45E-A3BC81E64A4D}" type="slidenum">
              <a:rPr lang="en-IN" smtClean="0"/>
              <a:t>16</a:t>
            </a:fld>
            <a:endParaRPr lang="en-IN"/>
          </a:p>
        </p:txBody>
      </p:sp>
    </p:spTree>
    <p:extLst>
      <p:ext uri="{BB962C8B-B14F-4D97-AF65-F5344CB8AC3E}">
        <p14:creationId xmlns:p14="http://schemas.microsoft.com/office/powerpoint/2010/main" val="11895555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BDF8F5-6180-4C6F-A45E-A3BC81E64A4D}" type="slidenum">
              <a:rPr lang="en-IN" smtClean="0"/>
              <a:t>17</a:t>
            </a:fld>
            <a:endParaRPr lang="en-IN"/>
          </a:p>
        </p:txBody>
      </p:sp>
    </p:spTree>
    <p:extLst>
      <p:ext uri="{BB962C8B-B14F-4D97-AF65-F5344CB8AC3E}">
        <p14:creationId xmlns:p14="http://schemas.microsoft.com/office/powerpoint/2010/main" val="8431505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BDF8F5-6180-4C6F-A45E-A3BC81E64A4D}" type="slidenum">
              <a:rPr lang="en-IN" smtClean="0"/>
              <a:t>18</a:t>
            </a:fld>
            <a:endParaRPr lang="en-IN"/>
          </a:p>
        </p:txBody>
      </p:sp>
    </p:spTree>
    <p:extLst>
      <p:ext uri="{BB962C8B-B14F-4D97-AF65-F5344CB8AC3E}">
        <p14:creationId xmlns:p14="http://schemas.microsoft.com/office/powerpoint/2010/main" val="23267905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BDF8F5-6180-4C6F-A45E-A3BC81E64A4D}" type="slidenum">
              <a:rPr lang="en-IN" smtClean="0"/>
              <a:t>19</a:t>
            </a:fld>
            <a:endParaRPr lang="en-IN"/>
          </a:p>
        </p:txBody>
      </p:sp>
    </p:spTree>
    <p:extLst>
      <p:ext uri="{BB962C8B-B14F-4D97-AF65-F5344CB8AC3E}">
        <p14:creationId xmlns:p14="http://schemas.microsoft.com/office/powerpoint/2010/main" val="2242066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BDF8F5-6180-4C6F-A45E-A3BC81E64A4D}" type="slidenum">
              <a:rPr lang="en-IN" smtClean="0"/>
              <a:t>2</a:t>
            </a:fld>
            <a:endParaRPr lang="en-IN"/>
          </a:p>
        </p:txBody>
      </p:sp>
    </p:spTree>
    <p:extLst>
      <p:ext uri="{BB962C8B-B14F-4D97-AF65-F5344CB8AC3E}">
        <p14:creationId xmlns:p14="http://schemas.microsoft.com/office/powerpoint/2010/main" val="2810011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BDF8F5-6180-4C6F-A45E-A3BC81E64A4D}" type="slidenum">
              <a:rPr lang="en-IN" smtClean="0"/>
              <a:t>3</a:t>
            </a:fld>
            <a:endParaRPr lang="en-IN"/>
          </a:p>
        </p:txBody>
      </p:sp>
    </p:spTree>
    <p:extLst>
      <p:ext uri="{BB962C8B-B14F-4D97-AF65-F5344CB8AC3E}">
        <p14:creationId xmlns:p14="http://schemas.microsoft.com/office/powerpoint/2010/main" val="2553550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BDF8F5-6180-4C6F-A45E-A3BC81E64A4D}" type="slidenum">
              <a:rPr lang="en-IN" smtClean="0"/>
              <a:t>4</a:t>
            </a:fld>
            <a:endParaRPr lang="en-IN"/>
          </a:p>
        </p:txBody>
      </p:sp>
    </p:spTree>
    <p:extLst>
      <p:ext uri="{BB962C8B-B14F-4D97-AF65-F5344CB8AC3E}">
        <p14:creationId xmlns:p14="http://schemas.microsoft.com/office/powerpoint/2010/main" val="3600796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BDF8F5-6180-4C6F-A45E-A3BC81E64A4D}" type="slidenum">
              <a:rPr lang="en-IN" smtClean="0"/>
              <a:t>5</a:t>
            </a:fld>
            <a:endParaRPr lang="en-IN"/>
          </a:p>
        </p:txBody>
      </p:sp>
    </p:spTree>
    <p:extLst>
      <p:ext uri="{BB962C8B-B14F-4D97-AF65-F5344CB8AC3E}">
        <p14:creationId xmlns:p14="http://schemas.microsoft.com/office/powerpoint/2010/main" val="971578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BDF8F5-6180-4C6F-A45E-A3BC81E64A4D}" type="slidenum">
              <a:rPr lang="en-IN" smtClean="0"/>
              <a:t>6</a:t>
            </a:fld>
            <a:endParaRPr lang="en-IN"/>
          </a:p>
        </p:txBody>
      </p:sp>
    </p:spTree>
    <p:extLst>
      <p:ext uri="{BB962C8B-B14F-4D97-AF65-F5344CB8AC3E}">
        <p14:creationId xmlns:p14="http://schemas.microsoft.com/office/powerpoint/2010/main" val="17020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BDF8F5-6180-4C6F-A45E-A3BC81E64A4D}" type="slidenum">
              <a:rPr lang="en-IN" smtClean="0"/>
              <a:t>7</a:t>
            </a:fld>
            <a:endParaRPr lang="en-IN"/>
          </a:p>
        </p:txBody>
      </p:sp>
    </p:spTree>
    <p:extLst>
      <p:ext uri="{BB962C8B-B14F-4D97-AF65-F5344CB8AC3E}">
        <p14:creationId xmlns:p14="http://schemas.microsoft.com/office/powerpoint/2010/main" val="2571909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BDF8F5-6180-4C6F-A45E-A3BC81E64A4D}" type="slidenum">
              <a:rPr lang="en-IN" smtClean="0"/>
              <a:t>8</a:t>
            </a:fld>
            <a:endParaRPr lang="en-IN"/>
          </a:p>
        </p:txBody>
      </p:sp>
    </p:spTree>
    <p:extLst>
      <p:ext uri="{BB962C8B-B14F-4D97-AF65-F5344CB8AC3E}">
        <p14:creationId xmlns:p14="http://schemas.microsoft.com/office/powerpoint/2010/main" val="2607620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BDF8F5-6180-4C6F-A45E-A3BC81E64A4D}" type="slidenum">
              <a:rPr lang="en-IN" smtClean="0"/>
              <a:t>9</a:t>
            </a:fld>
            <a:endParaRPr lang="en-IN"/>
          </a:p>
        </p:txBody>
      </p:sp>
    </p:spTree>
    <p:extLst>
      <p:ext uri="{BB962C8B-B14F-4D97-AF65-F5344CB8AC3E}">
        <p14:creationId xmlns:p14="http://schemas.microsoft.com/office/powerpoint/2010/main" val="280983241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8" Type="http://schemas.openxmlformats.org/officeDocument/2006/relationships/hyperlink" Target="https://www.linkedin.com/company/tredence/" TargetMode="External"/><Relationship Id="rId13" Type="http://schemas.openxmlformats.org/officeDocument/2006/relationships/image" Target="../media/image18.png"/><Relationship Id="rId1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hyperlink" Target="https://twitter.com/tredenceinc" TargetMode="External"/><Relationship Id="rId12" Type="http://schemas.openxmlformats.org/officeDocument/2006/relationships/image" Target="../media/image17.svg"/><Relationship Id="rId17" Type="http://schemas.openxmlformats.org/officeDocument/2006/relationships/image" Target="../media/image7.png"/><Relationship Id="rId2" Type="http://schemas.openxmlformats.org/officeDocument/2006/relationships/image" Target="../media/image3.png"/><Relationship Id="rId16" Type="http://schemas.openxmlformats.org/officeDocument/2006/relationships/image" Target="../media/image6.svg"/><Relationship Id="rId1" Type="http://schemas.openxmlformats.org/officeDocument/2006/relationships/slideMaster" Target="../slideMasters/slideMaster1.xml"/><Relationship Id="rId6" Type="http://schemas.openxmlformats.org/officeDocument/2006/relationships/hyperlink" Target="https://www.facebook.com/TredenceInc" TargetMode="External"/><Relationship Id="rId11" Type="http://schemas.openxmlformats.org/officeDocument/2006/relationships/image" Target="../media/image16.png"/><Relationship Id="rId5" Type="http://schemas.openxmlformats.org/officeDocument/2006/relationships/image" Target="../media/image13.svg"/><Relationship Id="rId15" Type="http://schemas.openxmlformats.org/officeDocument/2006/relationships/image" Target="../media/image5.png"/><Relationship Id="rId10" Type="http://schemas.openxmlformats.org/officeDocument/2006/relationships/image" Target="../media/image15.svg"/><Relationship Id="rId4" Type="http://schemas.openxmlformats.org/officeDocument/2006/relationships/image" Target="../media/image12.png"/><Relationship Id="rId9" Type="http://schemas.openxmlformats.org/officeDocument/2006/relationships/image" Target="../media/image14.png"/><Relationship Id="rId14" Type="http://schemas.openxmlformats.org/officeDocument/2006/relationships/image" Target="../media/image19.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5.png"/><Relationship Id="rId7"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24.svg"/><Relationship Id="rId4" Type="http://schemas.openxmlformats.org/officeDocument/2006/relationships/image" Target="../media/image6.svg"/><Relationship Id="rId9" Type="http://schemas.openxmlformats.org/officeDocument/2006/relationships/image" Target="../media/image2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5.png"/><Relationship Id="rId3" Type="http://schemas.openxmlformats.org/officeDocument/2006/relationships/image" Target="../media/image26.sv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25.png"/><Relationship Id="rId16" Type="http://schemas.openxmlformats.org/officeDocument/2006/relationships/image" Target="../media/image8.svg"/><Relationship Id="rId1" Type="http://schemas.openxmlformats.org/officeDocument/2006/relationships/slideMaster" Target="../slideMasters/slideMaster1.xml"/><Relationship Id="rId6" Type="http://schemas.openxmlformats.org/officeDocument/2006/relationships/hyperlink" Target="https://www.linkedin.com/company/tredence/" TargetMode="External"/><Relationship Id="rId11" Type="http://schemas.openxmlformats.org/officeDocument/2006/relationships/image" Target="../media/image18.png"/><Relationship Id="rId5" Type="http://schemas.openxmlformats.org/officeDocument/2006/relationships/hyperlink" Target="https://twitter.com/tredenceinc" TargetMode="External"/><Relationship Id="rId15" Type="http://schemas.openxmlformats.org/officeDocument/2006/relationships/image" Target="../media/image7.png"/><Relationship Id="rId10" Type="http://schemas.openxmlformats.org/officeDocument/2006/relationships/image" Target="../media/image17.svg"/><Relationship Id="rId4" Type="http://schemas.openxmlformats.org/officeDocument/2006/relationships/hyperlink" Target="https://www.facebook.com/TredenceInc" TargetMode="External"/><Relationship Id="rId9" Type="http://schemas.openxmlformats.org/officeDocument/2006/relationships/image" Target="../media/image16.png"/><Relationship Id="rId14" Type="http://schemas.openxmlformats.org/officeDocument/2006/relationships/image" Target="../media/image6.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10.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28.svg"/><Relationship Id="rId4" Type="http://schemas.openxmlformats.org/officeDocument/2006/relationships/image" Target="../media/image27.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8.svg"/></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27.png"/><Relationship Id="rId7" Type="http://schemas.openxmlformats.org/officeDocument/2006/relationships/image" Target="../media/image9.png"/><Relationship Id="rId2" Type="http://schemas.openxmlformats.org/officeDocument/2006/relationships/image" Target="../media/image29.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8.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10.svg"/><Relationship Id="rId2" Type="http://schemas.openxmlformats.org/officeDocument/2006/relationships/image" Target="../media/image27.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10.svg"/><Relationship Id="rId2" Type="http://schemas.openxmlformats.org/officeDocument/2006/relationships/image" Target="../media/image27.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32.png"/><Relationship Id="rId7" Type="http://schemas.openxmlformats.org/officeDocument/2006/relationships/image" Target="../media/image3.png"/><Relationship Id="rId2" Type="http://schemas.openxmlformats.org/officeDocument/2006/relationships/image" Target="../media/image31.pn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33.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spTree>
      <p:nvGrpSpPr>
        <p:cNvPr id="1" name=""/>
        <p:cNvGrpSpPr/>
        <p:nvPr/>
      </p:nvGrpSpPr>
      <p:grpSpPr>
        <a:xfrm>
          <a:off x="0" y="0"/>
          <a:ext cx="0" cy="0"/>
          <a:chOff x="0" y="0"/>
          <a:chExt cx="0" cy="0"/>
        </a:xfrm>
      </p:grpSpPr>
      <p:sp>
        <p:nvSpPr>
          <p:cNvPr id="73" name="Picture Placeholder 72">
            <a:extLst>
              <a:ext uri="{FF2B5EF4-FFF2-40B4-BE49-F238E27FC236}">
                <a16:creationId xmlns:a16="http://schemas.microsoft.com/office/drawing/2014/main" id="{29A8954E-7782-4C5D-A9FE-772AB9DC9324}"/>
              </a:ext>
            </a:extLst>
          </p:cNvPr>
          <p:cNvSpPr>
            <a:spLocks noGrp="1"/>
          </p:cNvSpPr>
          <p:nvPr>
            <p:ph type="pic" sz="quarter" idx="13"/>
          </p:nvPr>
        </p:nvSpPr>
        <p:spPr>
          <a:xfrm>
            <a:off x="2" y="1"/>
            <a:ext cx="12191999" cy="4918362"/>
          </a:xfrm>
          <a:custGeom>
            <a:avLst/>
            <a:gdLst>
              <a:gd name="connsiteX0" fmla="*/ 572025 w 12191999"/>
              <a:gd name="connsiteY0" fmla="*/ 1352905 h 4918362"/>
              <a:gd name="connsiteX1" fmla="*/ 411813 w 12191999"/>
              <a:gd name="connsiteY1" fmla="*/ 1598236 h 4918362"/>
              <a:gd name="connsiteX2" fmla="*/ 2555639 w 12191999"/>
              <a:gd name="connsiteY2" fmla="*/ 1598169 h 4918362"/>
              <a:gd name="connsiteX3" fmla="*/ 2715241 w 12191999"/>
              <a:gd name="connsiteY3" fmla="*/ 1353241 h 4918362"/>
              <a:gd name="connsiteX4" fmla="*/ 2715241 w 12191999"/>
              <a:gd name="connsiteY4" fmla="*/ 1352905 h 4918362"/>
              <a:gd name="connsiteX5" fmla="*/ 1737773 w 12191999"/>
              <a:gd name="connsiteY5" fmla="*/ 611739 h 4918362"/>
              <a:gd name="connsiteX6" fmla="*/ 1737784 w 12191999"/>
              <a:gd name="connsiteY6" fmla="*/ 611773 h 4918362"/>
              <a:gd name="connsiteX7" fmla="*/ 1737773 w 12191999"/>
              <a:gd name="connsiteY7" fmla="*/ 611807 h 4918362"/>
              <a:gd name="connsiteX8" fmla="*/ 1085351 w 12191999"/>
              <a:gd name="connsiteY8" fmla="*/ 547415 h 4918362"/>
              <a:gd name="connsiteX9" fmla="*/ 1141811 w 12191999"/>
              <a:gd name="connsiteY9" fmla="*/ 547415 h 4918362"/>
              <a:gd name="connsiteX10" fmla="*/ 1199707 w 12191999"/>
              <a:gd name="connsiteY10" fmla="*/ 611807 h 4918362"/>
              <a:gd name="connsiteX11" fmla="*/ 1141811 w 12191999"/>
              <a:gd name="connsiteY11" fmla="*/ 675857 h 4918362"/>
              <a:gd name="connsiteX12" fmla="*/ 1141811 w 12191999"/>
              <a:gd name="connsiteY12" fmla="*/ 675744 h 4918362"/>
              <a:gd name="connsiteX13" fmla="*/ 1085351 w 12191999"/>
              <a:gd name="connsiteY13" fmla="*/ 677704 h 4918362"/>
              <a:gd name="connsiteX14" fmla="*/ 649583 w 12191999"/>
              <a:gd name="connsiteY14" fmla="*/ 547415 h 4918362"/>
              <a:gd name="connsiteX15" fmla="*/ 745180 w 12191999"/>
              <a:gd name="connsiteY15" fmla="*/ 547415 h 4918362"/>
              <a:gd name="connsiteX16" fmla="*/ 765694 w 12191999"/>
              <a:gd name="connsiteY16" fmla="*/ 573240 h 4918362"/>
              <a:gd name="connsiteX17" fmla="*/ 745180 w 12191999"/>
              <a:gd name="connsiteY17" fmla="*/ 597903 h 4918362"/>
              <a:gd name="connsiteX18" fmla="*/ 649583 w 12191999"/>
              <a:gd name="connsiteY18" fmla="*/ 597903 h 4918362"/>
              <a:gd name="connsiteX19" fmla="*/ 1913078 w 12191999"/>
              <a:gd name="connsiteY19" fmla="*/ 520642 h 4918362"/>
              <a:gd name="connsiteX20" fmla="*/ 1913078 w 12191999"/>
              <a:gd name="connsiteY20" fmla="*/ 703082 h 4918362"/>
              <a:gd name="connsiteX21" fmla="*/ 2081044 w 12191999"/>
              <a:gd name="connsiteY21" fmla="*/ 703082 h 4918362"/>
              <a:gd name="connsiteX22" fmla="*/ 2081044 w 12191999"/>
              <a:gd name="connsiteY22" fmla="*/ 676231 h 4918362"/>
              <a:gd name="connsiteX23" fmla="*/ 2081044 w 12191999"/>
              <a:gd name="connsiteY23" fmla="*/ 676117 h 4918362"/>
              <a:gd name="connsiteX24" fmla="*/ 1942596 w 12191999"/>
              <a:gd name="connsiteY24" fmla="*/ 676117 h 4918362"/>
              <a:gd name="connsiteX25" fmla="*/ 1942596 w 12191999"/>
              <a:gd name="connsiteY25" fmla="*/ 625333 h 4918362"/>
              <a:gd name="connsiteX26" fmla="*/ 2045600 w 12191999"/>
              <a:gd name="connsiteY26" fmla="*/ 625333 h 4918362"/>
              <a:gd name="connsiteX27" fmla="*/ 2045600 w 12191999"/>
              <a:gd name="connsiteY27" fmla="*/ 598096 h 4918362"/>
              <a:gd name="connsiteX28" fmla="*/ 1942596 w 12191999"/>
              <a:gd name="connsiteY28" fmla="*/ 598096 h 4918362"/>
              <a:gd name="connsiteX29" fmla="*/ 1942596 w 12191999"/>
              <a:gd name="connsiteY29" fmla="*/ 547585 h 4918362"/>
              <a:gd name="connsiteX30" fmla="*/ 2065567 w 12191999"/>
              <a:gd name="connsiteY30" fmla="*/ 547585 h 4918362"/>
              <a:gd name="connsiteX31" fmla="*/ 2081044 w 12191999"/>
              <a:gd name="connsiteY31" fmla="*/ 520642 h 4918362"/>
              <a:gd name="connsiteX32" fmla="*/ 1490325 w 12191999"/>
              <a:gd name="connsiteY32" fmla="*/ 520642 h 4918362"/>
              <a:gd name="connsiteX33" fmla="*/ 1490325 w 12191999"/>
              <a:gd name="connsiteY33" fmla="*/ 703082 h 4918362"/>
              <a:gd name="connsiteX34" fmla="*/ 1505095 w 12191999"/>
              <a:gd name="connsiteY34" fmla="*/ 703082 h 4918362"/>
              <a:gd name="connsiteX35" fmla="*/ 1519843 w 12191999"/>
              <a:gd name="connsiteY35" fmla="*/ 703082 h 4918362"/>
              <a:gd name="connsiteX36" fmla="*/ 1519843 w 12191999"/>
              <a:gd name="connsiteY36" fmla="*/ 567164 h 4918362"/>
              <a:gd name="connsiteX37" fmla="*/ 1634175 w 12191999"/>
              <a:gd name="connsiteY37" fmla="*/ 703082 h 4918362"/>
              <a:gd name="connsiteX38" fmla="*/ 1661984 w 12191999"/>
              <a:gd name="connsiteY38" fmla="*/ 703082 h 4918362"/>
              <a:gd name="connsiteX39" fmla="*/ 1661984 w 12191999"/>
              <a:gd name="connsiteY39" fmla="*/ 520642 h 4918362"/>
              <a:gd name="connsiteX40" fmla="*/ 1647190 w 12191999"/>
              <a:gd name="connsiteY40" fmla="*/ 520642 h 4918362"/>
              <a:gd name="connsiteX41" fmla="*/ 1632489 w 12191999"/>
              <a:gd name="connsiteY41" fmla="*/ 520642 h 4918362"/>
              <a:gd name="connsiteX42" fmla="*/ 1632489 w 12191999"/>
              <a:gd name="connsiteY42" fmla="*/ 656264 h 4918362"/>
              <a:gd name="connsiteX43" fmla="*/ 1518133 w 12191999"/>
              <a:gd name="connsiteY43" fmla="*/ 520642 h 4918362"/>
              <a:gd name="connsiteX44" fmla="*/ 1274993 w 12191999"/>
              <a:gd name="connsiteY44" fmla="*/ 520642 h 4918362"/>
              <a:gd name="connsiteX45" fmla="*/ 1274993 w 12191999"/>
              <a:gd name="connsiteY45" fmla="*/ 703082 h 4918362"/>
              <a:gd name="connsiteX46" fmla="*/ 1442959 w 12191999"/>
              <a:gd name="connsiteY46" fmla="*/ 703082 h 4918362"/>
              <a:gd name="connsiteX47" fmla="*/ 1442959 w 12191999"/>
              <a:gd name="connsiteY47" fmla="*/ 676231 h 4918362"/>
              <a:gd name="connsiteX48" fmla="*/ 1442959 w 12191999"/>
              <a:gd name="connsiteY48" fmla="*/ 676117 h 4918362"/>
              <a:gd name="connsiteX49" fmla="*/ 1304488 w 12191999"/>
              <a:gd name="connsiteY49" fmla="*/ 676117 h 4918362"/>
              <a:gd name="connsiteX50" fmla="*/ 1304488 w 12191999"/>
              <a:gd name="connsiteY50" fmla="*/ 625333 h 4918362"/>
              <a:gd name="connsiteX51" fmla="*/ 1407492 w 12191999"/>
              <a:gd name="connsiteY51" fmla="*/ 625333 h 4918362"/>
              <a:gd name="connsiteX52" fmla="*/ 1407492 w 12191999"/>
              <a:gd name="connsiteY52" fmla="*/ 598095 h 4918362"/>
              <a:gd name="connsiteX53" fmla="*/ 1304488 w 12191999"/>
              <a:gd name="connsiteY53" fmla="*/ 598095 h 4918362"/>
              <a:gd name="connsiteX54" fmla="*/ 1304488 w 12191999"/>
              <a:gd name="connsiteY54" fmla="*/ 547584 h 4918362"/>
              <a:gd name="connsiteX55" fmla="*/ 1427482 w 12191999"/>
              <a:gd name="connsiteY55" fmla="*/ 547584 h 4918362"/>
              <a:gd name="connsiteX56" fmla="*/ 1442959 w 12191999"/>
              <a:gd name="connsiteY56" fmla="*/ 520642 h 4918362"/>
              <a:gd name="connsiteX57" fmla="*/ 840615 w 12191999"/>
              <a:gd name="connsiteY57" fmla="*/ 520642 h 4918362"/>
              <a:gd name="connsiteX58" fmla="*/ 840615 w 12191999"/>
              <a:gd name="connsiteY58" fmla="*/ 703082 h 4918362"/>
              <a:gd name="connsiteX59" fmla="*/ 1008581 w 12191999"/>
              <a:gd name="connsiteY59" fmla="*/ 703082 h 4918362"/>
              <a:gd name="connsiteX60" fmla="*/ 1008581 w 12191999"/>
              <a:gd name="connsiteY60" fmla="*/ 676231 h 4918362"/>
              <a:gd name="connsiteX61" fmla="*/ 1008581 w 12191999"/>
              <a:gd name="connsiteY61" fmla="*/ 676117 h 4918362"/>
              <a:gd name="connsiteX62" fmla="*/ 870133 w 12191999"/>
              <a:gd name="connsiteY62" fmla="*/ 676117 h 4918362"/>
              <a:gd name="connsiteX63" fmla="*/ 870133 w 12191999"/>
              <a:gd name="connsiteY63" fmla="*/ 625333 h 4918362"/>
              <a:gd name="connsiteX64" fmla="*/ 973114 w 12191999"/>
              <a:gd name="connsiteY64" fmla="*/ 625333 h 4918362"/>
              <a:gd name="connsiteX65" fmla="*/ 973114 w 12191999"/>
              <a:gd name="connsiteY65" fmla="*/ 598095 h 4918362"/>
              <a:gd name="connsiteX66" fmla="*/ 870133 w 12191999"/>
              <a:gd name="connsiteY66" fmla="*/ 598095 h 4918362"/>
              <a:gd name="connsiteX67" fmla="*/ 870133 w 12191999"/>
              <a:gd name="connsiteY67" fmla="*/ 547584 h 4918362"/>
              <a:gd name="connsiteX68" fmla="*/ 993104 w 12191999"/>
              <a:gd name="connsiteY68" fmla="*/ 547584 h 4918362"/>
              <a:gd name="connsiteX69" fmla="*/ 1008581 w 12191999"/>
              <a:gd name="connsiteY69" fmla="*/ 520642 h 4918362"/>
              <a:gd name="connsiteX70" fmla="*/ 408245 w 12191999"/>
              <a:gd name="connsiteY70" fmla="*/ 520642 h 4918362"/>
              <a:gd name="connsiteX71" fmla="*/ 408245 w 12191999"/>
              <a:gd name="connsiteY71" fmla="*/ 547585 h 4918362"/>
              <a:gd name="connsiteX72" fmla="*/ 479452 w 12191999"/>
              <a:gd name="connsiteY72" fmla="*/ 547585 h 4918362"/>
              <a:gd name="connsiteX73" fmla="*/ 479452 w 12191999"/>
              <a:gd name="connsiteY73" fmla="*/ 703082 h 4918362"/>
              <a:gd name="connsiteX74" fmla="*/ 508970 w 12191999"/>
              <a:gd name="connsiteY74" fmla="*/ 703082 h 4918362"/>
              <a:gd name="connsiteX75" fmla="*/ 508970 w 12191999"/>
              <a:gd name="connsiteY75" fmla="*/ 547585 h 4918362"/>
              <a:gd name="connsiteX76" fmla="*/ 564381 w 12191999"/>
              <a:gd name="connsiteY76" fmla="*/ 547585 h 4918362"/>
              <a:gd name="connsiteX77" fmla="*/ 579904 w 12191999"/>
              <a:gd name="connsiteY77" fmla="*/ 520689 h 4918362"/>
              <a:gd name="connsiteX78" fmla="*/ 579904 w 12191999"/>
              <a:gd name="connsiteY78" fmla="*/ 520642 h 4918362"/>
              <a:gd name="connsiteX79" fmla="*/ 620066 w 12191999"/>
              <a:gd name="connsiteY79" fmla="*/ 520518 h 4918362"/>
              <a:gd name="connsiteX80" fmla="*/ 620066 w 12191999"/>
              <a:gd name="connsiteY80" fmla="*/ 702867 h 4918362"/>
              <a:gd name="connsiteX81" fmla="*/ 649697 w 12191999"/>
              <a:gd name="connsiteY81" fmla="*/ 702867 h 4918362"/>
              <a:gd name="connsiteX82" fmla="*/ 649697 w 12191999"/>
              <a:gd name="connsiteY82" fmla="*/ 625141 h 4918362"/>
              <a:gd name="connsiteX83" fmla="*/ 714773 w 12191999"/>
              <a:gd name="connsiteY83" fmla="*/ 625141 h 4918362"/>
              <a:gd name="connsiteX84" fmla="*/ 759585 w 12191999"/>
              <a:gd name="connsiteY84" fmla="*/ 702890 h 4918362"/>
              <a:gd name="connsiteX85" fmla="*/ 792499 w 12191999"/>
              <a:gd name="connsiteY85" fmla="*/ 702890 h 4918362"/>
              <a:gd name="connsiteX86" fmla="*/ 747391 w 12191999"/>
              <a:gd name="connsiteY86" fmla="*/ 624867 h 4918362"/>
              <a:gd name="connsiteX87" fmla="*/ 751243 w 12191999"/>
              <a:gd name="connsiteY87" fmla="*/ 624867 h 4918362"/>
              <a:gd name="connsiteX88" fmla="*/ 795212 w 12191999"/>
              <a:gd name="connsiteY88" fmla="*/ 572944 h 4918362"/>
              <a:gd name="connsiteX89" fmla="*/ 745271 w 12191999"/>
              <a:gd name="connsiteY89" fmla="*/ 520518 h 4918362"/>
              <a:gd name="connsiteX90" fmla="*/ 1795646 w 12191999"/>
              <a:gd name="connsiteY90" fmla="*/ 520450 h 4918362"/>
              <a:gd name="connsiteX91" fmla="*/ 1706569 w 12191999"/>
              <a:gd name="connsiteY91" fmla="*/ 611625 h 4918362"/>
              <a:gd name="connsiteX92" fmla="*/ 1795646 w 12191999"/>
              <a:gd name="connsiteY92" fmla="*/ 702982 h 4918362"/>
              <a:gd name="connsiteX93" fmla="*/ 1868130 w 12191999"/>
              <a:gd name="connsiteY93" fmla="*/ 702982 h 4918362"/>
              <a:gd name="connsiteX94" fmla="*/ 1868130 w 12191999"/>
              <a:gd name="connsiteY94" fmla="*/ 675857 h 4918362"/>
              <a:gd name="connsiteX95" fmla="*/ 1795646 w 12191999"/>
              <a:gd name="connsiteY95" fmla="*/ 675857 h 4918362"/>
              <a:gd name="connsiteX96" fmla="*/ 1752879 w 12191999"/>
              <a:gd name="connsiteY96" fmla="*/ 656141 h 4918362"/>
              <a:gd name="connsiteX97" fmla="*/ 1737784 w 12191999"/>
              <a:gd name="connsiteY97" fmla="*/ 611773 h 4918362"/>
              <a:gd name="connsiteX98" fmla="*/ 1752879 w 12191999"/>
              <a:gd name="connsiteY98" fmla="*/ 567166 h 4918362"/>
              <a:gd name="connsiteX99" fmla="*/ 1795646 w 12191999"/>
              <a:gd name="connsiteY99" fmla="*/ 547415 h 4918362"/>
              <a:gd name="connsiteX100" fmla="*/ 1852493 w 12191999"/>
              <a:gd name="connsiteY100" fmla="*/ 547415 h 4918362"/>
              <a:gd name="connsiteX101" fmla="*/ 1868130 w 12191999"/>
              <a:gd name="connsiteY101" fmla="*/ 520450 h 4918362"/>
              <a:gd name="connsiteX102" fmla="*/ 1141811 w 12191999"/>
              <a:gd name="connsiteY102" fmla="*/ 520268 h 4918362"/>
              <a:gd name="connsiteX103" fmla="*/ 1141811 w 12191999"/>
              <a:gd name="connsiteY103" fmla="*/ 520451 h 4918362"/>
              <a:gd name="connsiteX104" fmla="*/ 1055857 w 12191999"/>
              <a:gd name="connsiteY104" fmla="*/ 520451 h 4918362"/>
              <a:gd name="connsiteX105" fmla="*/ 1055857 w 12191999"/>
              <a:gd name="connsiteY105" fmla="*/ 702800 h 4918362"/>
              <a:gd name="connsiteX106" fmla="*/ 1141811 w 12191999"/>
              <a:gd name="connsiteY106" fmla="*/ 702800 h 4918362"/>
              <a:gd name="connsiteX107" fmla="*/ 1230911 w 12191999"/>
              <a:gd name="connsiteY107" fmla="*/ 611443 h 4918362"/>
              <a:gd name="connsiteX108" fmla="*/ 1141811 w 12191999"/>
              <a:gd name="connsiteY108" fmla="*/ 520268 h 4918362"/>
              <a:gd name="connsiteX109" fmla="*/ 0 w 12191999"/>
              <a:gd name="connsiteY109" fmla="*/ 0 h 4918362"/>
              <a:gd name="connsiteX110" fmla="*/ 12191999 w 12191999"/>
              <a:gd name="connsiteY110" fmla="*/ 0 h 4918362"/>
              <a:gd name="connsiteX111" fmla="*/ 12191999 w 12191999"/>
              <a:gd name="connsiteY111" fmla="*/ 4918362 h 4918362"/>
              <a:gd name="connsiteX112" fmla="*/ 0 w 12191999"/>
              <a:gd name="connsiteY112" fmla="*/ 4918362 h 491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2191999" h="4918362">
                <a:moveTo>
                  <a:pt x="572025" y="1352905"/>
                </a:moveTo>
                <a:lnTo>
                  <a:pt x="411813" y="1598236"/>
                </a:lnTo>
                <a:lnTo>
                  <a:pt x="2555639" y="1598169"/>
                </a:lnTo>
                <a:lnTo>
                  <a:pt x="2715241" y="1353241"/>
                </a:lnTo>
                <a:lnTo>
                  <a:pt x="2715241" y="1352905"/>
                </a:lnTo>
                <a:close/>
                <a:moveTo>
                  <a:pt x="1737773" y="611739"/>
                </a:moveTo>
                <a:lnTo>
                  <a:pt x="1737784" y="611773"/>
                </a:lnTo>
                <a:lnTo>
                  <a:pt x="1737773" y="611807"/>
                </a:lnTo>
                <a:close/>
                <a:moveTo>
                  <a:pt x="1085351" y="547415"/>
                </a:moveTo>
                <a:lnTo>
                  <a:pt x="1141811" y="547415"/>
                </a:lnTo>
                <a:cubicBezTo>
                  <a:pt x="1178714" y="547415"/>
                  <a:pt x="1199707" y="578620"/>
                  <a:pt x="1199707" y="611807"/>
                </a:cubicBezTo>
                <a:cubicBezTo>
                  <a:pt x="1199707" y="644995"/>
                  <a:pt x="1178714" y="675857"/>
                  <a:pt x="1141811" y="675857"/>
                </a:cubicBezTo>
                <a:lnTo>
                  <a:pt x="1141811" y="675744"/>
                </a:lnTo>
                <a:lnTo>
                  <a:pt x="1085351" y="677704"/>
                </a:lnTo>
                <a:close/>
                <a:moveTo>
                  <a:pt x="649583" y="547415"/>
                </a:moveTo>
                <a:lnTo>
                  <a:pt x="745180" y="547415"/>
                </a:lnTo>
                <a:cubicBezTo>
                  <a:pt x="759380" y="547415"/>
                  <a:pt x="765694" y="559883"/>
                  <a:pt x="765694" y="573240"/>
                </a:cubicBezTo>
                <a:cubicBezTo>
                  <a:pt x="765694" y="587121"/>
                  <a:pt x="760018" y="597903"/>
                  <a:pt x="745180" y="597903"/>
                </a:cubicBezTo>
                <a:lnTo>
                  <a:pt x="649583" y="597903"/>
                </a:lnTo>
                <a:close/>
                <a:moveTo>
                  <a:pt x="1913078" y="520642"/>
                </a:moveTo>
                <a:lnTo>
                  <a:pt x="1913078" y="703082"/>
                </a:lnTo>
                <a:lnTo>
                  <a:pt x="2081044" y="703082"/>
                </a:lnTo>
                <a:lnTo>
                  <a:pt x="2081044" y="676231"/>
                </a:lnTo>
                <a:lnTo>
                  <a:pt x="2081044" y="676117"/>
                </a:lnTo>
                <a:lnTo>
                  <a:pt x="1942596" y="676117"/>
                </a:lnTo>
                <a:lnTo>
                  <a:pt x="1942596" y="625333"/>
                </a:lnTo>
                <a:lnTo>
                  <a:pt x="2045600" y="625333"/>
                </a:lnTo>
                <a:lnTo>
                  <a:pt x="2045600" y="598096"/>
                </a:lnTo>
                <a:lnTo>
                  <a:pt x="1942596" y="598096"/>
                </a:lnTo>
                <a:lnTo>
                  <a:pt x="1942596" y="547585"/>
                </a:lnTo>
                <a:lnTo>
                  <a:pt x="2065567" y="547585"/>
                </a:lnTo>
                <a:lnTo>
                  <a:pt x="2081044" y="520642"/>
                </a:lnTo>
                <a:close/>
                <a:moveTo>
                  <a:pt x="1490325" y="520642"/>
                </a:moveTo>
                <a:lnTo>
                  <a:pt x="1490325" y="703082"/>
                </a:lnTo>
                <a:lnTo>
                  <a:pt x="1505095" y="703082"/>
                </a:lnTo>
                <a:lnTo>
                  <a:pt x="1519843" y="703082"/>
                </a:lnTo>
                <a:lnTo>
                  <a:pt x="1519843" y="567164"/>
                </a:lnTo>
                <a:lnTo>
                  <a:pt x="1634175" y="703082"/>
                </a:lnTo>
                <a:lnTo>
                  <a:pt x="1661984" y="703082"/>
                </a:lnTo>
                <a:lnTo>
                  <a:pt x="1661984" y="520642"/>
                </a:lnTo>
                <a:lnTo>
                  <a:pt x="1647190" y="520642"/>
                </a:lnTo>
                <a:lnTo>
                  <a:pt x="1632489" y="520642"/>
                </a:lnTo>
                <a:lnTo>
                  <a:pt x="1632489" y="656264"/>
                </a:lnTo>
                <a:lnTo>
                  <a:pt x="1518133" y="520642"/>
                </a:lnTo>
                <a:close/>
                <a:moveTo>
                  <a:pt x="1274993" y="520642"/>
                </a:moveTo>
                <a:lnTo>
                  <a:pt x="1274993" y="703082"/>
                </a:lnTo>
                <a:lnTo>
                  <a:pt x="1442959" y="703082"/>
                </a:lnTo>
                <a:lnTo>
                  <a:pt x="1442959" y="676231"/>
                </a:lnTo>
                <a:lnTo>
                  <a:pt x="1442959" y="676117"/>
                </a:lnTo>
                <a:lnTo>
                  <a:pt x="1304488" y="676117"/>
                </a:lnTo>
                <a:lnTo>
                  <a:pt x="1304488" y="625333"/>
                </a:lnTo>
                <a:lnTo>
                  <a:pt x="1407492" y="625333"/>
                </a:lnTo>
                <a:lnTo>
                  <a:pt x="1407492" y="598095"/>
                </a:lnTo>
                <a:lnTo>
                  <a:pt x="1304488" y="598095"/>
                </a:lnTo>
                <a:lnTo>
                  <a:pt x="1304488" y="547584"/>
                </a:lnTo>
                <a:lnTo>
                  <a:pt x="1427482" y="547584"/>
                </a:lnTo>
                <a:lnTo>
                  <a:pt x="1442959" y="520642"/>
                </a:lnTo>
                <a:close/>
                <a:moveTo>
                  <a:pt x="840615" y="520642"/>
                </a:moveTo>
                <a:lnTo>
                  <a:pt x="840615" y="703082"/>
                </a:lnTo>
                <a:lnTo>
                  <a:pt x="1008581" y="703082"/>
                </a:lnTo>
                <a:lnTo>
                  <a:pt x="1008581" y="676231"/>
                </a:lnTo>
                <a:lnTo>
                  <a:pt x="1008581" y="676117"/>
                </a:lnTo>
                <a:lnTo>
                  <a:pt x="870133" y="676117"/>
                </a:lnTo>
                <a:lnTo>
                  <a:pt x="870133" y="625333"/>
                </a:lnTo>
                <a:lnTo>
                  <a:pt x="973114" y="625333"/>
                </a:lnTo>
                <a:lnTo>
                  <a:pt x="973114" y="598095"/>
                </a:lnTo>
                <a:lnTo>
                  <a:pt x="870133" y="598095"/>
                </a:lnTo>
                <a:lnTo>
                  <a:pt x="870133" y="547584"/>
                </a:lnTo>
                <a:lnTo>
                  <a:pt x="993104" y="547584"/>
                </a:lnTo>
                <a:lnTo>
                  <a:pt x="1008581" y="520642"/>
                </a:lnTo>
                <a:close/>
                <a:moveTo>
                  <a:pt x="408245" y="520642"/>
                </a:moveTo>
                <a:lnTo>
                  <a:pt x="408245" y="547585"/>
                </a:lnTo>
                <a:lnTo>
                  <a:pt x="479452" y="547585"/>
                </a:lnTo>
                <a:lnTo>
                  <a:pt x="479452" y="703082"/>
                </a:lnTo>
                <a:lnTo>
                  <a:pt x="508970" y="703082"/>
                </a:lnTo>
                <a:lnTo>
                  <a:pt x="508970" y="547585"/>
                </a:lnTo>
                <a:lnTo>
                  <a:pt x="564381" y="547585"/>
                </a:lnTo>
                <a:lnTo>
                  <a:pt x="579904" y="520689"/>
                </a:lnTo>
                <a:lnTo>
                  <a:pt x="579904" y="520642"/>
                </a:lnTo>
                <a:close/>
                <a:moveTo>
                  <a:pt x="620066" y="520518"/>
                </a:moveTo>
                <a:lnTo>
                  <a:pt x="620066" y="702867"/>
                </a:lnTo>
                <a:lnTo>
                  <a:pt x="649697" y="702867"/>
                </a:lnTo>
                <a:lnTo>
                  <a:pt x="649697" y="625141"/>
                </a:lnTo>
                <a:lnTo>
                  <a:pt x="714773" y="625141"/>
                </a:lnTo>
                <a:lnTo>
                  <a:pt x="759585" y="702890"/>
                </a:lnTo>
                <a:lnTo>
                  <a:pt x="792499" y="702890"/>
                </a:lnTo>
                <a:lnTo>
                  <a:pt x="747391" y="624867"/>
                </a:lnTo>
                <a:lnTo>
                  <a:pt x="751243" y="624867"/>
                </a:lnTo>
                <a:cubicBezTo>
                  <a:pt x="781877" y="622314"/>
                  <a:pt x="795212" y="598769"/>
                  <a:pt x="795212" y="572944"/>
                </a:cubicBezTo>
                <a:cubicBezTo>
                  <a:pt x="795212" y="544862"/>
                  <a:pt x="778185" y="520518"/>
                  <a:pt x="745271" y="520518"/>
                </a:cubicBezTo>
                <a:close/>
                <a:moveTo>
                  <a:pt x="1795646" y="520450"/>
                </a:moveTo>
                <a:cubicBezTo>
                  <a:pt x="1740599" y="520450"/>
                  <a:pt x="1706569" y="562436"/>
                  <a:pt x="1706569" y="611625"/>
                </a:cubicBezTo>
                <a:cubicBezTo>
                  <a:pt x="1706569" y="660130"/>
                  <a:pt x="1740599" y="702982"/>
                  <a:pt x="1795646" y="702982"/>
                </a:cubicBezTo>
                <a:lnTo>
                  <a:pt x="1868130" y="702982"/>
                </a:lnTo>
                <a:lnTo>
                  <a:pt x="1868130" y="675857"/>
                </a:lnTo>
                <a:lnTo>
                  <a:pt x="1795646" y="675857"/>
                </a:lnTo>
                <a:cubicBezTo>
                  <a:pt x="1777206" y="675857"/>
                  <a:pt x="1762738" y="668056"/>
                  <a:pt x="1752879" y="656141"/>
                </a:cubicBezTo>
                <a:lnTo>
                  <a:pt x="1737784" y="611773"/>
                </a:lnTo>
                <a:lnTo>
                  <a:pt x="1752879" y="567166"/>
                </a:lnTo>
                <a:cubicBezTo>
                  <a:pt x="1762738" y="555216"/>
                  <a:pt x="1777206" y="547415"/>
                  <a:pt x="1795646" y="547415"/>
                </a:cubicBezTo>
                <a:lnTo>
                  <a:pt x="1852493" y="547415"/>
                </a:lnTo>
                <a:lnTo>
                  <a:pt x="1868130" y="520450"/>
                </a:lnTo>
                <a:close/>
                <a:moveTo>
                  <a:pt x="1141811" y="520268"/>
                </a:moveTo>
                <a:lnTo>
                  <a:pt x="1141811" y="520451"/>
                </a:lnTo>
                <a:lnTo>
                  <a:pt x="1055857" y="520451"/>
                </a:lnTo>
                <a:lnTo>
                  <a:pt x="1055857" y="702800"/>
                </a:lnTo>
                <a:lnTo>
                  <a:pt x="1141811" y="702800"/>
                </a:lnTo>
                <a:cubicBezTo>
                  <a:pt x="1196858" y="702800"/>
                  <a:pt x="1230911" y="659948"/>
                  <a:pt x="1230911" y="611443"/>
                </a:cubicBezTo>
                <a:cubicBezTo>
                  <a:pt x="1230911" y="562345"/>
                  <a:pt x="1196858" y="520268"/>
                  <a:pt x="1141811" y="520268"/>
                </a:cubicBezTo>
                <a:close/>
                <a:moveTo>
                  <a:pt x="0" y="0"/>
                </a:moveTo>
                <a:lnTo>
                  <a:pt x="12191999" y="0"/>
                </a:lnTo>
                <a:lnTo>
                  <a:pt x="12191999" y="4918362"/>
                </a:lnTo>
                <a:lnTo>
                  <a:pt x="0" y="4918362"/>
                </a:lnTo>
                <a:close/>
              </a:path>
            </a:pathLst>
          </a:custGeom>
          <a:solidFill>
            <a:srgbClr val="404040"/>
          </a:solidFill>
        </p:spPr>
        <p:txBody>
          <a:bodyPr wrap="square" anchor="ctr">
            <a:noAutofit/>
          </a:bodyPr>
          <a:lstStyle>
            <a:lvl1pPr marL="0" indent="0" algn="ctr">
              <a:buNone/>
              <a:defRPr sz="1800" b="0">
                <a:solidFill>
                  <a:schemeClr val="bg1"/>
                </a:solidFill>
              </a:defRPr>
            </a:lvl1pPr>
          </a:lstStyle>
          <a:p>
            <a:endParaRPr lang="en-IN"/>
          </a:p>
        </p:txBody>
      </p:sp>
      <p:pic>
        <p:nvPicPr>
          <p:cNvPr id="3" name="Graphic 2">
            <a:extLst>
              <a:ext uri="{FF2B5EF4-FFF2-40B4-BE49-F238E27FC236}">
                <a16:creationId xmlns:a16="http://schemas.microsoft.com/office/drawing/2014/main" id="{A60F84EC-7075-4184-87F7-515AD959AF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4921989"/>
            <a:ext cx="12192000" cy="1573980"/>
          </a:xfrm>
          <a:prstGeom prst="rect">
            <a:avLst/>
          </a:prstGeom>
        </p:spPr>
      </p:pic>
      <p:sp>
        <p:nvSpPr>
          <p:cNvPr id="4" name="TextBox 3">
            <a:extLst>
              <a:ext uri="{FF2B5EF4-FFF2-40B4-BE49-F238E27FC236}">
                <a16:creationId xmlns:a16="http://schemas.microsoft.com/office/drawing/2014/main" id="{C1D2E7A7-7090-45BF-8A87-49339D70F60E}"/>
              </a:ext>
            </a:extLst>
          </p:cNvPr>
          <p:cNvSpPr txBox="1"/>
          <p:nvPr userDrawn="1"/>
        </p:nvSpPr>
        <p:spPr>
          <a:xfrm>
            <a:off x="9756789" y="4981865"/>
            <a:ext cx="2068195" cy="338554"/>
          </a:xfrm>
          <a:prstGeom prst="rect">
            <a:avLst/>
          </a:prstGeom>
          <a:noFill/>
        </p:spPr>
        <p:txBody>
          <a:bodyPr wrap="none" rtlCol="0">
            <a:spAutoFit/>
          </a:bodyPr>
          <a:lstStyle/>
          <a:p>
            <a:pPr algn="ctr"/>
            <a:r>
              <a:rPr lang="en-US" sz="1600" b="1">
                <a:solidFill>
                  <a:schemeClr val="bg1"/>
                </a:solidFill>
                <a:latin typeface="Poppins ExtraBold" panose="00000900000000000000" pitchFamily="2" charset="0"/>
                <a:cs typeface="Poppins ExtraBold" panose="00000900000000000000" pitchFamily="2" charset="0"/>
              </a:rPr>
              <a:t>#BeyondPossible</a:t>
            </a:r>
            <a:endParaRPr lang="en-IN" sz="1600" b="1">
              <a:solidFill>
                <a:schemeClr val="bg1"/>
              </a:solidFill>
              <a:latin typeface="Poppins ExtraBold" panose="00000900000000000000" pitchFamily="2" charset="0"/>
              <a:cs typeface="Poppins ExtraBold" panose="00000900000000000000" pitchFamily="2" charset="0"/>
            </a:endParaRPr>
          </a:p>
        </p:txBody>
      </p:sp>
      <p:sp>
        <p:nvSpPr>
          <p:cNvPr id="15" name="Title 13">
            <a:extLst>
              <a:ext uri="{FF2B5EF4-FFF2-40B4-BE49-F238E27FC236}">
                <a16:creationId xmlns:a16="http://schemas.microsoft.com/office/drawing/2014/main" id="{9C43D408-7524-454D-8FEE-249A98A88AB5}"/>
              </a:ext>
            </a:extLst>
          </p:cNvPr>
          <p:cNvSpPr>
            <a:spLocks noGrp="1"/>
          </p:cNvSpPr>
          <p:nvPr>
            <p:ph type="title" hasCustomPrompt="1"/>
          </p:nvPr>
        </p:nvSpPr>
        <p:spPr>
          <a:xfrm>
            <a:off x="408245" y="1851073"/>
            <a:ext cx="5743880" cy="1428083"/>
          </a:xfrm>
          <a:prstGeom prst="rect">
            <a:avLst/>
          </a:prstGeom>
          <a:noFill/>
        </p:spPr>
        <p:txBody>
          <a:bodyPr wrap="square" rtlCol="0">
            <a:spAutoFit/>
          </a:bodyPr>
          <a:lstStyle>
            <a:lvl1pPr>
              <a:defRPr lang="en-IN" sz="4800" b="1">
                <a:solidFill>
                  <a:schemeClr val="bg1"/>
                </a:solidFill>
                <a:latin typeface="Poppins" panose="00000500000000000000" pitchFamily="50" charset="0"/>
                <a:ea typeface="+mn-ea"/>
                <a:cs typeface="Poppins" panose="00000500000000000000" pitchFamily="50" charset="0"/>
              </a:defRPr>
            </a:lvl1pPr>
          </a:lstStyle>
          <a:p>
            <a:r>
              <a:rPr lang="en-US"/>
              <a:t>Click To Add Presentation Title</a:t>
            </a:r>
          </a:p>
        </p:txBody>
      </p:sp>
      <p:sp>
        <p:nvSpPr>
          <p:cNvPr id="27" name="TextBox 26">
            <a:extLst>
              <a:ext uri="{FF2B5EF4-FFF2-40B4-BE49-F238E27FC236}">
                <a16:creationId xmlns:a16="http://schemas.microsoft.com/office/drawing/2014/main" id="{361B56E7-B3E5-422F-B9CB-10067D712F64}"/>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prstClr val="black">
                    <a:lumMod val="50000"/>
                    <a:lumOff val="50000"/>
                  </a:prstClr>
                </a:solidFill>
                <a:latin typeface="Poppins" panose="00000500000000000000" pitchFamily="50" charset="0"/>
                <a:cs typeface="Poppins" panose="00000500000000000000" pitchFamily="50" charset="0"/>
              </a:rPr>
              <a:t>© COPYRIGHT 2022, TREDENCE. ALL RIGHTS RESERVED</a:t>
            </a:r>
            <a:endParaRPr lang="en-IN" sz="900">
              <a:solidFill>
                <a:prstClr val="black">
                  <a:lumMod val="50000"/>
                  <a:lumOff val="50000"/>
                </a:prstClr>
              </a:solidFill>
              <a:latin typeface="Poppins" panose="00000500000000000000" pitchFamily="50" charset="0"/>
              <a:cs typeface="Poppins" panose="00000500000000000000" pitchFamily="50" charset="0"/>
            </a:endParaRPr>
          </a:p>
        </p:txBody>
      </p:sp>
      <p:grpSp>
        <p:nvGrpSpPr>
          <p:cNvPr id="28" name="Group 27">
            <a:extLst>
              <a:ext uri="{FF2B5EF4-FFF2-40B4-BE49-F238E27FC236}">
                <a16:creationId xmlns:a16="http://schemas.microsoft.com/office/drawing/2014/main" id="{347CA167-E21C-40EC-8453-C507242B3801}"/>
              </a:ext>
            </a:extLst>
          </p:cNvPr>
          <p:cNvGrpSpPr/>
          <p:nvPr userDrawn="1"/>
        </p:nvGrpSpPr>
        <p:grpSpPr>
          <a:xfrm>
            <a:off x="5902296" y="6657690"/>
            <a:ext cx="387409" cy="0"/>
            <a:chOff x="5905144" y="6657690"/>
            <a:chExt cx="387409" cy="0"/>
          </a:xfrm>
        </p:grpSpPr>
        <p:cxnSp>
          <p:nvCxnSpPr>
            <p:cNvPr id="29" name="Straight Connector 28">
              <a:extLst>
                <a:ext uri="{FF2B5EF4-FFF2-40B4-BE49-F238E27FC236}">
                  <a16:creationId xmlns:a16="http://schemas.microsoft.com/office/drawing/2014/main" id="{B9367B13-A725-4567-90CD-C035869632E0}"/>
                </a:ext>
              </a:extLst>
            </p:cNvPr>
            <p:cNvCxnSpPr>
              <a:cxnSpLocks/>
            </p:cNvCxnSpPr>
            <p:nvPr userDrawn="1"/>
          </p:nvCxnSpPr>
          <p:spPr>
            <a:xfrm>
              <a:off x="5905144" y="6657690"/>
              <a:ext cx="71215" cy="0"/>
            </a:xfrm>
            <a:prstGeom prst="line">
              <a:avLst/>
            </a:prstGeom>
            <a:noFill/>
            <a:ln w="28575" cap="flat" cmpd="sng" algn="ctr">
              <a:solidFill>
                <a:srgbClr val="FE5000"/>
              </a:solidFill>
              <a:prstDash val="solid"/>
              <a:miter lim="800000"/>
            </a:ln>
            <a:effectLst/>
          </p:spPr>
        </p:cxnSp>
        <p:cxnSp>
          <p:nvCxnSpPr>
            <p:cNvPr id="30" name="Straight Connector 29">
              <a:extLst>
                <a:ext uri="{FF2B5EF4-FFF2-40B4-BE49-F238E27FC236}">
                  <a16:creationId xmlns:a16="http://schemas.microsoft.com/office/drawing/2014/main" id="{9409F5F6-DA6E-4FE1-B01D-5266AE5CC1D5}"/>
                </a:ext>
              </a:extLst>
            </p:cNvPr>
            <p:cNvCxnSpPr>
              <a:cxnSpLocks/>
            </p:cNvCxnSpPr>
            <p:nvPr userDrawn="1"/>
          </p:nvCxnSpPr>
          <p:spPr>
            <a:xfrm>
              <a:off x="6221338" y="6657690"/>
              <a:ext cx="71215" cy="0"/>
            </a:xfrm>
            <a:prstGeom prst="line">
              <a:avLst/>
            </a:prstGeom>
            <a:noFill/>
            <a:ln w="28575" cap="flat" cmpd="sng" algn="ctr">
              <a:solidFill>
                <a:srgbClr val="FE5000"/>
              </a:solidFill>
              <a:prstDash val="solid"/>
              <a:miter lim="800000"/>
            </a:ln>
            <a:effectLst/>
          </p:spPr>
        </p:cxnSp>
      </p:grpSp>
      <p:pic>
        <p:nvPicPr>
          <p:cNvPr id="31" name="Graphic 30">
            <a:extLst>
              <a:ext uri="{FF2B5EF4-FFF2-40B4-BE49-F238E27FC236}">
                <a16:creationId xmlns:a16="http://schemas.microsoft.com/office/drawing/2014/main" id="{BD9191F7-054A-44E7-BC38-60848194304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32" name="Straight Connector 31">
            <a:extLst>
              <a:ext uri="{FF2B5EF4-FFF2-40B4-BE49-F238E27FC236}">
                <a16:creationId xmlns:a16="http://schemas.microsoft.com/office/drawing/2014/main" id="{BE4EDD91-DC9D-46F2-A44B-D5FA4C5B0057}"/>
              </a:ext>
            </a:extLst>
          </p:cNvPr>
          <p:cNvCxnSpPr>
            <a:cxnSpLocks/>
          </p:cNvCxnSpPr>
          <p:nvPr userDrawn="1"/>
        </p:nvCxnSpPr>
        <p:spPr>
          <a:xfrm>
            <a:off x="0" y="6496048"/>
            <a:ext cx="12192000" cy="0"/>
          </a:xfrm>
          <a:prstGeom prst="line">
            <a:avLst/>
          </a:prstGeom>
          <a:noFill/>
          <a:ln w="6350" cap="flat" cmpd="sng" algn="ctr">
            <a:solidFill>
              <a:sysClr val="window" lastClr="FFFFFF">
                <a:lumMod val="85000"/>
              </a:sysClr>
            </a:solidFill>
            <a:prstDash val="solid"/>
            <a:miter lim="800000"/>
          </a:ln>
          <a:effectLst/>
        </p:spPr>
      </p:cxnSp>
      <p:sp>
        <p:nvSpPr>
          <p:cNvPr id="5" name="Text Placeholder 4">
            <a:extLst>
              <a:ext uri="{FF2B5EF4-FFF2-40B4-BE49-F238E27FC236}">
                <a16:creationId xmlns:a16="http://schemas.microsoft.com/office/drawing/2014/main" id="{E028412A-6734-4623-AF1C-5098C8CDC0E2}"/>
              </a:ext>
            </a:extLst>
          </p:cNvPr>
          <p:cNvSpPr>
            <a:spLocks noGrp="1"/>
          </p:cNvSpPr>
          <p:nvPr userDrawn="1">
            <p:ph type="body" sz="quarter" idx="12" hasCustomPrompt="1"/>
          </p:nvPr>
        </p:nvSpPr>
        <p:spPr>
          <a:xfrm>
            <a:off x="408245" y="3289571"/>
            <a:ext cx="5743880" cy="441879"/>
          </a:xfrm>
          <a:prstGeom prst="rect">
            <a:avLst/>
          </a:prstGeom>
        </p:spPr>
        <p:txBody>
          <a:bodyPr/>
          <a:lstStyle>
            <a:lvl1pPr marL="0" indent="0">
              <a:buNone/>
              <a:defRPr kumimoji="0" lang="en-US" sz="1800" i="0" u="none" strike="noStrike" kern="1200" cap="none" spc="0" normalizeH="0" baseline="0" dirty="0" smtClean="0">
                <a:ln>
                  <a:noFill/>
                </a:ln>
                <a:solidFill>
                  <a:schemeClr val="bg1"/>
                </a:solidFill>
                <a:effectLst/>
                <a:uLnTx/>
                <a:uFillTx/>
                <a:latin typeface="Poppins" panose="00000500000000000000" pitchFamily="50" charset="0"/>
                <a:ea typeface="+mn-ea"/>
                <a:cs typeface="Poppins" panose="00000500000000000000" pitchFamily="50" charset="0"/>
              </a:defRPr>
            </a:lvl1pPr>
            <a:lvl2pPr marL="457200" indent="0">
              <a:buNone/>
              <a:defRPr/>
            </a:lvl2pPr>
            <a:lvl3pPr marL="914400" indent="0">
              <a:buNone/>
              <a:defRPr/>
            </a:lvl3pPr>
            <a:lvl4pPr marL="1371600" indent="0">
              <a:buNone/>
              <a:defRPr/>
            </a:lvl4pPr>
            <a:lvl5pPr marL="1828800" indent="0">
              <a:buNone/>
              <a:defRPr/>
            </a:lvl5pPr>
          </a:lstStyle>
          <a:p>
            <a:pPr marL="228600" marR="0" lvl="0" indent="-228600" fontAlgn="auto">
              <a:lnSpc>
                <a:spcPct val="100000"/>
              </a:lnSpc>
              <a:spcBef>
                <a:spcPts val="0"/>
              </a:spcBef>
              <a:spcAft>
                <a:spcPts val="0"/>
              </a:spcAft>
              <a:buClrTx/>
              <a:buSzTx/>
              <a:tabLst/>
            </a:pPr>
            <a:r>
              <a:rPr lang="en-US"/>
              <a:t>Click to add sub title</a:t>
            </a:r>
          </a:p>
        </p:txBody>
      </p:sp>
      <p:pic>
        <p:nvPicPr>
          <p:cNvPr id="44" name="Graphic 43">
            <a:extLst>
              <a:ext uri="{FF2B5EF4-FFF2-40B4-BE49-F238E27FC236}">
                <a16:creationId xmlns:a16="http://schemas.microsoft.com/office/drawing/2014/main" id="{858D9A87-AD07-4FBC-AFF1-C3E6D6AAF7BA}"/>
              </a:ext>
            </a:extLst>
          </p:cNvPr>
          <p:cNvPicPr>
            <a:picLocks/>
          </p:cNvPicPr>
          <p:nvPr userDrawn="1"/>
        </p:nvPicPr>
        <p:blipFill>
          <a:blip r:embed="rId6">
            <a:extLst>
              <a:ext uri="{96DAC541-7B7A-43D3-8B79-37D633B846F1}">
                <asvg:svgBlip xmlns:asvg="http://schemas.microsoft.com/office/drawing/2016/SVG/main" r:embed="rId7"/>
              </a:ext>
            </a:extLst>
          </a:blip>
          <a:stretch>
            <a:fillRect/>
          </a:stretch>
        </p:blipFill>
        <p:spPr>
          <a:xfrm>
            <a:off x="408245" y="1352098"/>
            <a:ext cx="2304000" cy="245331"/>
          </a:xfrm>
          <a:prstGeom prst="rect">
            <a:avLst/>
          </a:prstGeom>
        </p:spPr>
      </p:pic>
      <p:pic>
        <p:nvPicPr>
          <p:cNvPr id="47" name="Graphic 46">
            <a:extLst>
              <a:ext uri="{FF2B5EF4-FFF2-40B4-BE49-F238E27FC236}">
                <a16:creationId xmlns:a16="http://schemas.microsoft.com/office/drawing/2014/main" id="{29AC5A9A-3A59-4130-B7C5-1A17CBB3C8BF}"/>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23763" y="1323176"/>
            <a:ext cx="311678" cy="311678"/>
          </a:xfrm>
          <a:prstGeom prst="rect">
            <a:avLst/>
          </a:prstGeom>
        </p:spPr>
      </p:pic>
      <p:sp>
        <p:nvSpPr>
          <p:cNvPr id="48" name="Text Placeholder 16">
            <a:extLst>
              <a:ext uri="{FF2B5EF4-FFF2-40B4-BE49-F238E27FC236}">
                <a16:creationId xmlns:a16="http://schemas.microsoft.com/office/drawing/2014/main" id="{BAE7827E-2E76-421F-8CB8-2E09FEBF6A5C}"/>
              </a:ext>
            </a:extLst>
          </p:cNvPr>
          <p:cNvSpPr>
            <a:spLocks noGrp="1"/>
          </p:cNvSpPr>
          <p:nvPr userDrawn="1">
            <p:ph type="body" sz="quarter" idx="11" hasCustomPrompt="1"/>
          </p:nvPr>
        </p:nvSpPr>
        <p:spPr>
          <a:xfrm>
            <a:off x="560459" y="1365694"/>
            <a:ext cx="1436612" cy="218137"/>
          </a:xfrm>
          <a:prstGeom prst="rect">
            <a:avLst/>
          </a:prstGeom>
          <a:noFill/>
        </p:spPr>
        <p:txBody>
          <a:bodyPr wrap="none" rtlCol="0">
            <a:spAutoFit/>
          </a:bodyPr>
          <a:lstStyle>
            <a:lvl1pPr marL="0" indent="0">
              <a:buFont typeface="Arial" panose="020B0604020202020204" pitchFamily="34" charset="0"/>
              <a:buNone/>
              <a:defRPr lang="en-US" sz="900" spc="300" smtClean="0">
                <a:solidFill>
                  <a:schemeClr val="bg1"/>
                </a:solidFill>
                <a:latin typeface="Poppins" panose="00000500000000000000" pitchFamily="50" charset="0"/>
                <a:cs typeface="Poppins" panose="00000500000000000000" pitchFamily="50" charset="0"/>
              </a:defRPr>
            </a:lvl1pPr>
            <a:lvl2pPr marL="171450" indent="0">
              <a:buFont typeface="Arial" panose="020B0604020202020204" pitchFamily="34" charset="0"/>
              <a:buNone/>
              <a:defRPr lang="en-US" sz="1800" smtClean="0"/>
            </a:lvl2pPr>
            <a:lvl3pPr marL="628650" indent="0">
              <a:buFont typeface="Arial" panose="020B0604020202020204" pitchFamily="34" charset="0"/>
              <a:buNone/>
              <a:defRPr lang="en-US" sz="1800" smtClean="0"/>
            </a:lvl3pPr>
            <a:lvl4pPr marL="1085850" indent="0">
              <a:buFont typeface="Arial" panose="020B0604020202020204" pitchFamily="34" charset="0"/>
              <a:buNone/>
              <a:defRPr lang="en-US" smtClean="0"/>
            </a:lvl4pPr>
            <a:lvl5pPr marL="1543050" indent="0">
              <a:buFont typeface="Arial" panose="020B0604020202020204" pitchFamily="34" charset="0"/>
              <a:buNone/>
              <a:defRPr lang="en-IN"/>
            </a:lvl5pPr>
          </a:lstStyle>
          <a:p>
            <a:pPr marL="0" lvl="0"/>
            <a:r>
              <a:rPr lang="en-US"/>
              <a:t>ADD VERTICAL</a:t>
            </a:r>
            <a:endParaRPr lang="en-IN"/>
          </a:p>
        </p:txBody>
      </p:sp>
      <p:grpSp>
        <p:nvGrpSpPr>
          <p:cNvPr id="63" name="Group 62">
            <a:extLst>
              <a:ext uri="{FF2B5EF4-FFF2-40B4-BE49-F238E27FC236}">
                <a16:creationId xmlns:a16="http://schemas.microsoft.com/office/drawing/2014/main" id="{7FF5C59B-4A82-4491-886A-BF0F5A891054}"/>
              </a:ext>
            </a:extLst>
          </p:cNvPr>
          <p:cNvGrpSpPr/>
          <p:nvPr userDrawn="1"/>
        </p:nvGrpSpPr>
        <p:grpSpPr>
          <a:xfrm>
            <a:off x="408245" y="520460"/>
            <a:ext cx="1672799" cy="182714"/>
            <a:chOff x="762411" y="520460"/>
            <a:chExt cx="1672799" cy="182714"/>
          </a:xfrm>
        </p:grpSpPr>
        <p:sp>
          <p:nvSpPr>
            <p:cNvPr id="64" name="Freeform: Shape 63">
              <a:extLst>
                <a:ext uri="{FF2B5EF4-FFF2-40B4-BE49-F238E27FC236}">
                  <a16:creationId xmlns:a16="http://schemas.microsoft.com/office/drawing/2014/main" id="{15956986-FB05-45FE-8E6D-987405EF7182}"/>
                </a:ext>
              </a:extLst>
            </p:cNvPr>
            <p:cNvSpPr/>
            <p:nvPr/>
          </p:nvSpPr>
          <p:spPr>
            <a:xfrm>
              <a:off x="1410136" y="520460"/>
              <a:ext cx="175054" cy="182531"/>
            </a:xfrm>
            <a:custGeom>
              <a:avLst/>
              <a:gdLst>
                <a:gd name="connsiteX0" fmla="*/ 85841 w 175054"/>
                <a:gd name="connsiteY0" fmla="*/ -9 h 182531"/>
                <a:gd name="connsiteX1" fmla="*/ -113 w 175054"/>
                <a:gd name="connsiteY1" fmla="*/ -9 h 182531"/>
                <a:gd name="connsiteX2" fmla="*/ -113 w 175054"/>
                <a:gd name="connsiteY2" fmla="*/ 182340 h 182531"/>
                <a:gd name="connsiteX3" fmla="*/ 85841 w 175054"/>
                <a:gd name="connsiteY3" fmla="*/ 182340 h 182531"/>
                <a:gd name="connsiteX4" fmla="*/ 174941 w 175054"/>
                <a:gd name="connsiteY4" fmla="*/ 90983 h 182531"/>
                <a:gd name="connsiteX5" fmla="*/ 85841 w 175054"/>
                <a:gd name="connsiteY5" fmla="*/ -192 h 182531"/>
                <a:gd name="connsiteX6" fmla="*/ 85841 w 175054"/>
                <a:gd name="connsiteY6" fmla="*/ 155284 h 182531"/>
                <a:gd name="connsiteX7" fmla="*/ 29381 w 175054"/>
                <a:gd name="connsiteY7" fmla="*/ 157244 h 182531"/>
                <a:gd name="connsiteX8" fmla="*/ 29381 w 175054"/>
                <a:gd name="connsiteY8" fmla="*/ 26955 h 182531"/>
                <a:gd name="connsiteX9" fmla="*/ 85841 w 175054"/>
                <a:gd name="connsiteY9" fmla="*/ 26955 h 182531"/>
                <a:gd name="connsiteX10" fmla="*/ 143737 w 175054"/>
                <a:gd name="connsiteY10" fmla="*/ 91347 h 182531"/>
                <a:gd name="connsiteX11" fmla="*/ 85841 w 175054"/>
                <a:gd name="connsiteY11" fmla="*/ 155397 h 18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054" h="182531">
                  <a:moveTo>
                    <a:pt x="85841" y="-9"/>
                  </a:moveTo>
                  <a:lnTo>
                    <a:pt x="-113" y="-9"/>
                  </a:lnTo>
                  <a:lnTo>
                    <a:pt x="-113" y="182340"/>
                  </a:lnTo>
                  <a:lnTo>
                    <a:pt x="85841" y="182340"/>
                  </a:lnTo>
                  <a:cubicBezTo>
                    <a:pt x="140888" y="182340"/>
                    <a:pt x="174941" y="139488"/>
                    <a:pt x="174941" y="90983"/>
                  </a:cubicBezTo>
                  <a:cubicBezTo>
                    <a:pt x="174941" y="41885"/>
                    <a:pt x="140888" y="-192"/>
                    <a:pt x="85841" y="-192"/>
                  </a:cubicBezTo>
                  <a:moveTo>
                    <a:pt x="85841" y="155284"/>
                  </a:moveTo>
                  <a:lnTo>
                    <a:pt x="29381" y="157244"/>
                  </a:lnTo>
                  <a:lnTo>
                    <a:pt x="29381" y="26955"/>
                  </a:lnTo>
                  <a:lnTo>
                    <a:pt x="85841" y="26955"/>
                  </a:lnTo>
                  <a:cubicBezTo>
                    <a:pt x="122744" y="26955"/>
                    <a:pt x="143737" y="58160"/>
                    <a:pt x="143737" y="91347"/>
                  </a:cubicBezTo>
                  <a:cubicBezTo>
                    <a:pt x="143737" y="124535"/>
                    <a:pt x="122744" y="155397"/>
                    <a:pt x="85841" y="155397"/>
                  </a:cubicBezTo>
                </a:path>
              </a:pathLst>
            </a:custGeom>
            <a:solidFill>
              <a:schemeClr val="bg1"/>
            </a:solidFill>
            <a:ln w="2271"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158AFD66-E5EA-4EBD-8249-710C8E20C73D}"/>
                </a:ext>
              </a:extLst>
            </p:cNvPr>
            <p:cNvSpPr/>
            <p:nvPr/>
          </p:nvSpPr>
          <p:spPr>
            <a:xfrm>
              <a:off x="762411" y="520643"/>
              <a:ext cx="171658" cy="182440"/>
            </a:xfrm>
            <a:custGeom>
              <a:avLst/>
              <a:gdLst>
                <a:gd name="connsiteX0" fmla="*/ 0 w 171658"/>
                <a:gd name="connsiteY0" fmla="*/ 26942 h 182440"/>
                <a:gd name="connsiteX1" fmla="*/ 71207 w 171658"/>
                <a:gd name="connsiteY1" fmla="*/ 26942 h 182440"/>
                <a:gd name="connsiteX2" fmla="*/ 71207 w 171658"/>
                <a:gd name="connsiteY2" fmla="*/ 182440 h 182440"/>
                <a:gd name="connsiteX3" fmla="*/ 100725 w 171658"/>
                <a:gd name="connsiteY3" fmla="*/ 182440 h 182440"/>
                <a:gd name="connsiteX4" fmla="*/ 100725 w 171658"/>
                <a:gd name="connsiteY4" fmla="*/ 26942 h 182440"/>
                <a:gd name="connsiteX5" fmla="*/ 156136 w 171658"/>
                <a:gd name="connsiteY5" fmla="*/ 26942 h 182440"/>
                <a:gd name="connsiteX6" fmla="*/ 171659 w 171658"/>
                <a:gd name="connsiteY6" fmla="*/ 46 h 182440"/>
                <a:gd name="connsiteX7" fmla="*/ 171659 w 171658"/>
                <a:gd name="connsiteY7" fmla="*/ 0 h 182440"/>
                <a:gd name="connsiteX8" fmla="*/ 0 w 171658"/>
                <a:gd name="connsiteY8" fmla="*/ 0 h 182440"/>
                <a:gd name="connsiteX9" fmla="*/ 0 w 171658"/>
                <a:gd name="connsiteY9" fmla="*/ 26942 h 18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658" h="182440">
                  <a:moveTo>
                    <a:pt x="0" y="26942"/>
                  </a:moveTo>
                  <a:lnTo>
                    <a:pt x="71207" y="26942"/>
                  </a:lnTo>
                  <a:lnTo>
                    <a:pt x="71207" y="182440"/>
                  </a:lnTo>
                  <a:lnTo>
                    <a:pt x="100725" y="182440"/>
                  </a:lnTo>
                  <a:lnTo>
                    <a:pt x="100725" y="26942"/>
                  </a:lnTo>
                  <a:lnTo>
                    <a:pt x="156136" y="26942"/>
                  </a:lnTo>
                  <a:lnTo>
                    <a:pt x="171659" y="46"/>
                  </a:lnTo>
                  <a:lnTo>
                    <a:pt x="171659" y="0"/>
                  </a:lnTo>
                  <a:lnTo>
                    <a:pt x="0" y="0"/>
                  </a:lnTo>
                  <a:lnTo>
                    <a:pt x="0" y="26942"/>
                  </a:lnTo>
                  <a:close/>
                </a:path>
              </a:pathLst>
            </a:custGeom>
            <a:solidFill>
              <a:schemeClr val="bg1"/>
            </a:solidFill>
            <a:ln w="2271"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6D226712-9802-4E21-A7AE-177D7B3EB1FF}"/>
                </a:ext>
              </a:extLst>
            </p:cNvPr>
            <p:cNvSpPr/>
            <p:nvPr/>
          </p:nvSpPr>
          <p:spPr>
            <a:xfrm>
              <a:off x="2267244" y="520643"/>
              <a:ext cx="167966" cy="182440"/>
            </a:xfrm>
            <a:custGeom>
              <a:avLst/>
              <a:gdLst>
                <a:gd name="connsiteX0" fmla="*/ 29518 w 167966"/>
                <a:gd name="connsiteY0" fmla="*/ 104691 h 182440"/>
                <a:gd name="connsiteX1" fmla="*/ 132522 w 167966"/>
                <a:gd name="connsiteY1" fmla="*/ 104691 h 182440"/>
                <a:gd name="connsiteX2" fmla="*/ 132522 w 167966"/>
                <a:gd name="connsiteY2" fmla="*/ 77453 h 182440"/>
                <a:gd name="connsiteX3" fmla="*/ 29518 w 167966"/>
                <a:gd name="connsiteY3" fmla="*/ 77453 h 182440"/>
                <a:gd name="connsiteX4" fmla="*/ 29518 w 167966"/>
                <a:gd name="connsiteY4" fmla="*/ 26942 h 182440"/>
                <a:gd name="connsiteX5" fmla="*/ 152489 w 167966"/>
                <a:gd name="connsiteY5" fmla="*/ 26942 h 182440"/>
                <a:gd name="connsiteX6" fmla="*/ 167966 w 167966"/>
                <a:gd name="connsiteY6" fmla="*/ 0 h 182440"/>
                <a:gd name="connsiteX7" fmla="*/ 0 w 167966"/>
                <a:gd name="connsiteY7" fmla="*/ 0 h 182440"/>
                <a:gd name="connsiteX8" fmla="*/ 0 w 167966"/>
                <a:gd name="connsiteY8" fmla="*/ 182440 h 182440"/>
                <a:gd name="connsiteX9" fmla="*/ 167966 w 167966"/>
                <a:gd name="connsiteY9" fmla="*/ 182440 h 182440"/>
                <a:gd name="connsiteX10" fmla="*/ 167966 w 167966"/>
                <a:gd name="connsiteY10" fmla="*/ 155589 h 182440"/>
                <a:gd name="connsiteX11" fmla="*/ 167966 w 167966"/>
                <a:gd name="connsiteY11" fmla="*/ 155475 h 182440"/>
                <a:gd name="connsiteX12" fmla="*/ 29518 w 167966"/>
                <a:gd name="connsiteY12" fmla="*/ 155475 h 182440"/>
                <a:gd name="connsiteX13" fmla="*/ 29518 w 167966"/>
                <a:gd name="connsiteY13" fmla="*/ 104691 h 18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966" h="182440">
                  <a:moveTo>
                    <a:pt x="29518" y="104691"/>
                  </a:moveTo>
                  <a:lnTo>
                    <a:pt x="132522" y="104691"/>
                  </a:lnTo>
                  <a:lnTo>
                    <a:pt x="132522" y="77453"/>
                  </a:lnTo>
                  <a:lnTo>
                    <a:pt x="29518" y="77453"/>
                  </a:lnTo>
                  <a:lnTo>
                    <a:pt x="29518" y="26942"/>
                  </a:lnTo>
                  <a:lnTo>
                    <a:pt x="152489" y="26942"/>
                  </a:lnTo>
                  <a:lnTo>
                    <a:pt x="167966" y="0"/>
                  </a:lnTo>
                  <a:lnTo>
                    <a:pt x="0" y="0"/>
                  </a:lnTo>
                  <a:lnTo>
                    <a:pt x="0" y="182440"/>
                  </a:lnTo>
                  <a:lnTo>
                    <a:pt x="167966" y="182440"/>
                  </a:lnTo>
                  <a:lnTo>
                    <a:pt x="167966" y="155589"/>
                  </a:lnTo>
                  <a:lnTo>
                    <a:pt x="167966" y="155475"/>
                  </a:lnTo>
                  <a:lnTo>
                    <a:pt x="29518" y="155475"/>
                  </a:lnTo>
                  <a:lnTo>
                    <a:pt x="29518" y="104691"/>
                  </a:lnTo>
                  <a:close/>
                </a:path>
              </a:pathLst>
            </a:custGeom>
            <a:solidFill>
              <a:schemeClr val="bg1"/>
            </a:solidFill>
            <a:ln w="2271"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41F8B114-2326-4248-AC35-CFFCCD58496E}"/>
                </a:ext>
              </a:extLst>
            </p:cNvPr>
            <p:cNvSpPr/>
            <p:nvPr/>
          </p:nvSpPr>
          <p:spPr>
            <a:xfrm>
              <a:off x="974345" y="520711"/>
              <a:ext cx="175146" cy="182371"/>
            </a:xfrm>
            <a:custGeom>
              <a:avLst/>
              <a:gdLst>
                <a:gd name="connsiteX0" fmla="*/ 131064 w 175146"/>
                <a:gd name="connsiteY0" fmla="*/ 104157 h 182371"/>
                <a:gd name="connsiteX1" fmla="*/ 175033 w 175146"/>
                <a:gd name="connsiteY1" fmla="*/ 52234 h 182371"/>
                <a:gd name="connsiteX2" fmla="*/ 125092 w 175146"/>
                <a:gd name="connsiteY2" fmla="*/ -192 h 182371"/>
                <a:gd name="connsiteX3" fmla="*/ -113 w 175146"/>
                <a:gd name="connsiteY3" fmla="*/ -192 h 182371"/>
                <a:gd name="connsiteX4" fmla="*/ -113 w 175146"/>
                <a:gd name="connsiteY4" fmla="*/ 182157 h 182371"/>
                <a:gd name="connsiteX5" fmla="*/ 29518 w 175146"/>
                <a:gd name="connsiteY5" fmla="*/ 182157 h 182371"/>
                <a:gd name="connsiteX6" fmla="*/ 29518 w 175146"/>
                <a:gd name="connsiteY6" fmla="*/ 104431 h 182371"/>
                <a:gd name="connsiteX7" fmla="*/ 94594 w 175146"/>
                <a:gd name="connsiteY7" fmla="*/ 104431 h 182371"/>
                <a:gd name="connsiteX8" fmla="*/ 139406 w 175146"/>
                <a:gd name="connsiteY8" fmla="*/ 182180 h 182371"/>
                <a:gd name="connsiteX9" fmla="*/ 172320 w 175146"/>
                <a:gd name="connsiteY9" fmla="*/ 182180 h 182371"/>
                <a:gd name="connsiteX10" fmla="*/ 127212 w 175146"/>
                <a:gd name="connsiteY10" fmla="*/ 104157 h 182371"/>
                <a:gd name="connsiteX11" fmla="*/ 131064 w 175146"/>
                <a:gd name="connsiteY11" fmla="*/ 104157 h 182371"/>
                <a:gd name="connsiteX12" fmla="*/ 125092 w 175146"/>
                <a:gd name="connsiteY12" fmla="*/ 77193 h 182371"/>
                <a:gd name="connsiteX13" fmla="*/ 29404 w 175146"/>
                <a:gd name="connsiteY13" fmla="*/ 77193 h 182371"/>
                <a:gd name="connsiteX14" fmla="*/ 29404 w 175146"/>
                <a:gd name="connsiteY14" fmla="*/ 26705 h 182371"/>
                <a:gd name="connsiteX15" fmla="*/ 125001 w 175146"/>
                <a:gd name="connsiteY15" fmla="*/ 26705 h 182371"/>
                <a:gd name="connsiteX16" fmla="*/ 145515 w 175146"/>
                <a:gd name="connsiteY16" fmla="*/ 52530 h 182371"/>
                <a:gd name="connsiteX17" fmla="*/ 125001 w 175146"/>
                <a:gd name="connsiteY17" fmla="*/ 77193 h 182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5146" h="182371">
                  <a:moveTo>
                    <a:pt x="131064" y="104157"/>
                  </a:moveTo>
                  <a:cubicBezTo>
                    <a:pt x="161698" y="101604"/>
                    <a:pt x="175033" y="78059"/>
                    <a:pt x="175033" y="52234"/>
                  </a:cubicBezTo>
                  <a:cubicBezTo>
                    <a:pt x="175033" y="24152"/>
                    <a:pt x="158006" y="-192"/>
                    <a:pt x="125092" y="-192"/>
                  </a:cubicBezTo>
                  <a:lnTo>
                    <a:pt x="-113" y="-192"/>
                  </a:lnTo>
                  <a:lnTo>
                    <a:pt x="-113" y="182157"/>
                  </a:lnTo>
                  <a:lnTo>
                    <a:pt x="29518" y="182157"/>
                  </a:lnTo>
                  <a:lnTo>
                    <a:pt x="29518" y="104431"/>
                  </a:lnTo>
                  <a:lnTo>
                    <a:pt x="94594" y="104431"/>
                  </a:lnTo>
                  <a:lnTo>
                    <a:pt x="139406" y="182180"/>
                  </a:lnTo>
                  <a:lnTo>
                    <a:pt x="172320" y="182180"/>
                  </a:lnTo>
                  <a:lnTo>
                    <a:pt x="127212" y="104157"/>
                  </a:lnTo>
                  <a:lnTo>
                    <a:pt x="131064" y="104157"/>
                  </a:lnTo>
                  <a:close/>
                  <a:moveTo>
                    <a:pt x="125092" y="77193"/>
                  </a:moveTo>
                  <a:lnTo>
                    <a:pt x="29404" y="77193"/>
                  </a:lnTo>
                  <a:lnTo>
                    <a:pt x="29404" y="26705"/>
                  </a:lnTo>
                  <a:lnTo>
                    <a:pt x="125001" y="26705"/>
                  </a:lnTo>
                  <a:cubicBezTo>
                    <a:pt x="139201" y="26705"/>
                    <a:pt x="145515" y="39173"/>
                    <a:pt x="145515" y="52530"/>
                  </a:cubicBezTo>
                  <a:cubicBezTo>
                    <a:pt x="145515" y="66411"/>
                    <a:pt x="139839" y="77193"/>
                    <a:pt x="125001" y="77193"/>
                  </a:cubicBezTo>
                </a:path>
              </a:pathLst>
            </a:custGeom>
            <a:solidFill>
              <a:schemeClr val="bg1"/>
            </a:solidFill>
            <a:ln w="2271"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45CF4076-3AF1-4680-BF74-9E6D4072D058}"/>
                </a:ext>
              </a:extLst>
            </p:cNvPr>
            <p:cNvSpPr/>
            <p:nvPr/>
          </p:nvSpPr>
          <p:spPr>
            <a:xfrm>
              <a:off x="2060848" y="520643"/>
              <a:ext cx="161561" cy="182531"/>
            </a:xfrm>
            <a:custGeom>
              <a:avLst/>
              <a:gdLst>
                <a:gd name="connsiteX0" fmla="*/ 31091 w 161561"/>
                <a:gd name="connsiteY0" fmla="*/ 91165 h 182531"/>
                <a:gd name="connsiteX1" fmla="*/ 88964 w 161561"/>
                <a:gd name="connsiteY1" fmla="*/ 26773 h 182531"/>
                <a:gd name="connsiteX2" fmla="*/ 145811 w 161561"/>
                <a:gd name="connsiteY2" fmla="*/ 26773 h 182531"/>
                <a:gd name="connsiteX3" fmla="*/ 161448 w 161561"/>
                <a:gd name="connsiteY3" fmla="*/ -192 h 182531"/>
                <a:gd name="connsiteX4" fmla="*/ 88964 w 161561"/>
                <a:gd name="connsiteY4" fmla="*/ -192 h 182531"/>
                <a:gd name="connsiteX5" fmla="*/ -113 w 161561"/>
                <a:gd name="connsiteY5" fmla="*/ 90983 h 182531"/>
                <a:gd name="connsiteX6" fmla="*/ 88964 w 161561"/>
                <a:gd name="connsiteY6" fmla="*/ 182340 h 182531"/>
                <a:gd name="connsiteX7" fmla="*/ 161448 w 161561"/>
                <a:gd name="connsiteY7" fmla="*/ 182340 h 182531"/>
                <a:gd name="connsiteX8" fmla="*/ 161448 w 161561"/>
                <a:gd name="connsiteY8" fmla="*/ 155215 h 182531"/>
                <a:gd name="connsiteX9" fmla="*/ 88964 w 161561"/>
                <a:gd name="connsiteY9" fmla="*/ 155215 h 182531"/>
                <a:gd name="connsiteX10" fmla="*/ 31091 w 161561"/>
                <a:gd name="connsiteY10" fmla="*/ 91097 h 18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561" h="182531">
                  <a:moveTo>
                    <a:pt x="31091" y="91165"/>
                  </a:moveTo>
                  <a:cubicBezTo>
                    <a:pt x="31091" y="57977"/>
                    <a:pt x="52084" y="26773"/>
                    <a:pt x="88964" y="26773"/>
                  </a:cubicBezTo>
                  <a:lnTo>
                    <a:pt x="145811" y="26773"/>
                  </a:lnTo>
                  <a:lnTo>
                    <a:pt x="161448" y="-192"/>
                  </a:lnTo>
                  <a:lnTo>
                    <a:pt x="88964" y="-192"/>
                  </a:lnTo>
                  <a:cubicBezTo>
                    <a:pt x="33917" y="-192"/>
                    <a:pt x="-113" y="41794"/>
                    <a:pt x="-113" y="90983"/>
                  </a:cubicBezTo>
                  <a:cubicBezTo>
                    <a:pt x="-113" y="139488"/>
                    <a:pt x="33917" y="182340"/>
                    <a:pt x="88964" y="182340"/>
                  </a:cubicBezTo>
                  <a:lnTo>
                    <a:pt x="161448" y="182340"/>
                  </a:lnTo>
                  <a:lnTo>
                    <a:pt x="161448" y="155215"/>
                  </a:lnTo>
                  <a:lnTo>
                    <a:pt x="88964" y="155215"/>
                  </a:lnTo>
                  <a:cubicBezTo>
                    <a:pt x="52084" y="155215"/>
                    <a:pt x="31091" y="124011"/>
                    <a:pt x="31091" y="91097"/>
                  </a:cubicBezTo>
                </a:path>
              </a:pathLst>
            </a:custGeom>
            <a:solidFill>
              <a:schemeClr val="bg1"/>
            </a:solidFill>
            <a:ln w="2271"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6F62903B-971D-4220-9272-FA4ED8082AEE}"/>
                </a:ext>
              </a:extLst>
            </p:cNvPr>
            <p:cNvSpPr/>
            <p:nvPr/>
          </p:nvSpPr>
          <p:spPr>
            <a:xfrm>
              <a:off x="1844491" y="520643"/>
              <a:ext cx="171658" cy="182440"/>
            </a:xfrm>
            <a:custGeom>
              <a:avLst/>
              <a:gdLst>
                <a:gd name="connsiteX0" fmla="*/ 142164 w 171658"/>
                <a:gd name="connsiteY0" fmla="*/ 0 h 182440"/>
                <a:gd name="connsiteX1" fmla="*/ 142164 w 171658"/>
                <a:gd name="connsiteY1" fmla="*/ 135622 h 182440"/>
                <a:gd name="connsiteX2" fmla="*/ 27808 w 171658"/>
                <a:gd name="connsiteY2" fmla="*/ 0 h 182440"/>
                <a:gd name="connsiteX3" fmla="*/ 0 w 171658"/>
                <a:gd name="connsiteY3" fmla="*/ 0 h 182440"/>
                <a:gd name="connsiteX4" fmla="*/ 0 w 171658"/>
                <a:gd name="connsiteY4" fmla="*/ 182440 h 182440"/>
                <a:gd name="connsiteX5" fmla="*/ 14770 w 171658"/>
                <a:gd name="connsiteY5" fmla="*/ 182440 h 182440"/>
                <a:gd name="connsiteX6" fmla="*/ 29518 w 171658"/>
                <a:gd name="connsiteY6" fmla="*/ 182440 h 182440"/>
                <a:gd name="connsiteX7" fmla="*/ 29518 w 171658"/>
                <a:gd name="connsiteY7" fmla="*/ 46522 h 182440"/>
                <a:gd name="connsiteX8" fmla="*/ 143850 w 171658"/>
                <a:gd name="connsiteY8" fmla="*/ 182440 h 182440"/>
                <a:gd name="connsiteX9" fmla="*/ 171659 w 171658"/>
                <a:gd name="connsiteY9" fmla="*/ 182440 h 182440"/>
                <a:gd name="connsiteX10" fmla="*/ 171659 w 171658"/>
                <a:gd name="connsiteY10" fmla="*/ 0 h 182440"/>
                <a:gd name="connsiteX11" fmla="*/ 156865 w 171658"/>
                <a:gd name="connsiteY11" fmla="*/ 0 h 182440"/>
                <a:gd name="connsiteX12" fmla="*/ 142164 w 171658"/>
                <a:gd name="connsiteY12" fmla="*/ 0 h 18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658" h="182440">
                  <a:moveTo>
                    <a:pt x="142164" y="0"/>
                  </a:moveTo>
                  <a:lnTo>
                    <a:pt x="142164" y="135622"/>
                  </a:lnTo>
                  <a:lnTo>
                    <a:pt x="27808" y="0"/>
                  </a:lnTo>
                  <a:lnTo>
                    <a:pt x="0" y="0"/>
                  </a:lnTo>
                  <a:lnTo>
                    <a:pt x="0" y="182440"/>
                  </a:lnTo>
                  <a:lnTo>
                    <a:pt x="14770" y="182440"/>
                  </a:lnTo>
                  <a:lnTo>
                    <a:pt x="29518" y="182440"/>
                  </a:lnTo>
                  <a:lnTo>
                    <a:pt x="29518" y="46522"/>
                  </a:lnTo>
                  <a:lnTo>
                    <a:pt x="143850" y="182440"/>
                  </a:lnTo>
                  <a:lnTo>
                    <a:pt x="171659" y="182440"/>
                  </a:lnTo>
                  <a:lnTo>
                    <a:pt x="171659" y="0"/>
                  </a:lnTo>
                  <a:lnTo>
                    <a:pt x="156865" y="0"/>
                  </a:lnTo>
                  <a:lnTo>
                    <a:pt x="142164" y="0"/>
                  </a:lnTo>
                  <a:close/>
                </a:path>
              </a:pathLst>
            </a:custGeom>
            <a:solidFill>
              <a:schemeClr val="bg1"/>
            </a:solidFill>
            <a:ln w="2271"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E7E95C15-8329-4B87-B229-562509F960E8}"/>
                </a:ext>
              </a:extLst>
            </p:cNvPr>
            <p:cNvSpPr/>
            <p:nvPr/>
          </p:nvSpPr>
          <p:spPr>
            <a:xfrm>
              <a:off x="1629160" y="520643"/>
              <a:ext cx="167966" cy="182440"/>
            </a:xfrm>
            <a:custGeom>
              <a:avLst/>
              <a:gdLst>
                <a:gd name="connsiteX0" fmla="*/ 152489 w 167966"/>
                <a:gd name="connsiteY0" fmla="*/ 26942 h 182440"/>
                <a:gd name="connsiteX1" fmla="*/ 167966 w 167966"/>
                <a:gd name="connsiteY1" fmla="*/ 0 h 182440"/>
                <a:gd name="connsiteX2" fmla="*/ 0 w 167966"/>
                <a:gd name="connsiteY2" fmla="*/ 0 h 182440"/>
                <a:gd name="connsiteX3" fmla="*/ 0 w 167966"/>
                <a:gd name="connsiteY3" fmla="*/ 182440 h 182440"/>
                <a:gd name="connsiteX4" fmla="*/ 167966 w 167966"/>
                <a:gd name="connsiteY4" fmla="*/ 182440 h 182440"/>
                <a:gd name="connsiteX5" fmla="*/ 167966 w 167966"/>
                <a:gd name="connsiteY5" fmla="*/ 155589 h 182440"/>
                <a:gd name="connsiteX6" fmla="*/ 167966 w 167966"/>
                <a:gd name="connsiteY6" fmla="*/ 155475 h 182440"/>
                <a:gd name="connsiteX7" fmla="*/ 29495 w 167966"/>
                <a:gd name="connsiteY7" fmla="*/ 155475 h 182440"/>
                <a:gd name="connsiteX8" fmla="*/ 29495 w 167966"/>
                <a:gd name="connsiteY8" fmla="*/ 104691 h 182440"/>
                <a:gd name="connsiteX9" fmla="*/ 132499 w 167966"/>
                <a:gd name="connsiteY9" fmla="*/ 104691 h 182440"/>
                <a:gd name="connsiteX10" fmla="*/ 132499 w 167966"/>
                <a:gd name="connsiteY10" fmla="*/ 77453 h 182440"/>
                <a:gd name="connsiteX11" fmla="*/ 29495 w 167966"/>
                <a:gd name="connsiteY11" fmla="*/ 77453 h 182440"/>
                <a:gd name="connsiteX12" fmla="*/ 29495 w 167966"/>
                <a:gd name="connsiteY12" fmla="*/ 26942 h 182440"/>
                <a:gd name="connsiteX13" fmla="*/ 152489 w 167966"/>
                <a:gd name="connsiteY13" fmla="*/ 26942 h 18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966" h="182440">
                  <a:moveTo>
                    <a:pt x="152489" y="26942"/>
                  </a:moveTo>
                  <a:lnTo>
                    <a:pt x="167966" y="0"/>
                  </a:lnTo>
                  <a:lnTo>
                    <a:pt x="0" y="0"/>
                  </a:lnTo>
                  <a:lnTo>
                    <a:pt x="0" y="182440"/>
                  </a:lnTo>
                  <a:lnTo>
                    <a:pt x="167966" y="182440"/>
                  </a:lnTo>
                  <a:lnTo>
                    <a:pt x="167966" y="155589"/>
                  </a:lnTo>
                  <a:lnTo>
                    <a:pt x="167966" y="155475"/>
                  </a:lnTo>
                  <a:lnTo>
                    <a:pt x="29495" y="155475"/>
                  </a:lnTo>
                  <a:lnTo>
                    <a:pt x="29495" y="104691"/>
                  </a:lnTo>
                  <a:lnTo>
                    <a:pt x="132499" y="104691"/>
                  </a:lnTo>
                  <a:lnTo>
                    <a:pt x="132499" y="77453"/>
                  </a:lnTo>
                  <a:lnTo>
                    <a:pt x="29495" y="77453"/>
                  </a:lnTo>
                  <a:lnTo>
                    <a:pt x="29495" y="26942"/>
                  </a:lnTo>
                  <a:lnTo>
                    <a:pt x="152489" y="26942"/>
                  </a:lnTo>
                  <a:close/>
                </a:path>
              </a:pathLst>
            </a:custGeom>
            <a:solidFill>
              <a:schemeClr val="bg1"/>
            </a:solidFill>
            <a:ln w="2271"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1DA598AD-D376-47BC-BEA9-1367D256F7B0}"/>
                </a:ext>
              </a:extLst>
            </p:cNvPr>
            <p:cNvSpPr/>
            <p:nvPr/>
          </p:nvSpPr>
          <p:spPr>
            <a:xfrm>
              <a:off x="1194782" y="520643"/>
              <a:ext cx="167966" cy="182440"/>
            </a:xfrm>
            <a:custGeom>
              <a:avLst/>
              <a:gdLst>
                <a:gd name="connsiteX0" fmla="*/ 152489 w 167966"/>
                <a:gd name="connsiteY0" fmla="*/ 26942 h 182440"/>
                <a:gd name="connsiteX1" fmla="*/ 167966 w 167966"/>
                <a:gd name="connsiteY1" fmla="*/ 0 h 182440"/>
                <a:gd name="connsiteX2" fmla="*/ 0 w 167966"/>
                <a:gd name="connsiteY2" fmla="*/ 0 h 182440"/>
                <a:gd name="connsiteX3" fmla="*/ 0 w 167966"/>
                <a:gd name="connsiteY3" fmla="*/ 182440 h 182440"/>
                <a:gd name="connsiteX4" fmla="*/ 167966 w 167966"/>
                <a:gd name="connsiteY4" fmla="*/ 182440 h 182440"/>
                <a:gd name="connsiteX5" fmla="*/ 167966 w 167966"/>
                <a:gd name="connsiteY5" fmla="*/ 155589 h 182440"/>
                <a:gd name="connsiteX6" fmla="*/ 167966 w 167966"/>
                <a:gd name="connsiteY6" fmla="*/ 155475 h 182440"/>
                <a:gd name="connsiteX7" fmla="*/ 29518 w 167966"/>
                <a:gd name="connsiteY7" fmla="*/ 155475 h 182440"/>
                <a:gd name="connsiteX8" fmla="*/ 29518 w 167966"/>
                <a:gd name="connsiteY8" fmla="*/ 104691 h 182440"/>
                <a:gd name="connsiteX9" fmla="*/ 132499 w 167966"/>
                <a:gd name="connsiteY9" fmla="*/ 104691 h 182440"/>
                <a:gd name="connsiteX10" fmla="*/ 132499 w 167966"/>
                <a:gd name="connsiteY10" fmla="*/ 77453 h 182440"/>
                <a:gd name="connsiteX11" fmla="*/ 29518 w 167966"/>
                <a:gd name="connsiteY11" fmla="*/ 77453 h 182440"/>
                <a:gd name="connsiteX12" fmla="*/ 29518 w 167966"/>
                <a:gd name="connsiteY12" fmla="*/ 26942 h 182440"/>
                <a:gd name="connsiteX13" fmla="*/ 152489 w 167966"/>
                <a:gd name="connsiteY13" fmla="*/ 26942 h 18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966" h="182440">
                  <a:moveTo>
                    <a:pt x="152489" y="26942"/>
                  </a:moveTo>
                  <a:lnTo>
                    <a:pt x="167966" y="0"/>
                  </a:lnTo>
                  <a:lnTo>
                    <a:pt x="0" y="0"/>
                  </a:lnTo>
                  <a:lnTo>
                    <a:pt x="0" y="182440"/>
                  </a:lnTo>
                  <a:lnTo>
                    <a:pt x="167966" y="182440"/>
                  </a:lnTo>
                  <a:lnTo>
                    <a:pt x="167966" y="155589"/>
                  </a:lnTo>
                  <a:lnTo>
                    <a:pt x="167966" y="155475"/>
                  </a:lnTo>
                  <a:lnTo>
                    <a:pt x="29518" y="155475"/>
                  </a:lnTo>
                  <a:lnTo>
                    <a:pt x="29518" y="104691"/>
                  </a:lnTo>
                  <a:lnTo>
                    <a:pt x="132499" y="104691"/>
                  </a:lnTo>
                  <a:lnTo>
                    <a:pt x="132499" y="77453"/>
                  </a:lnTo>
                  <a:lnTo>
                    <a:pt x="29518" y="77453"/>
                  </a:lnTo>
                  <a:lnTo>
                    <a:pt x="29518" y="26942"/>
                  </a:lnTo>
                  <a:lnTo>
                    <a:pt x="152489" y="26942"/>
                  </a:lnTo>
                  <a:close/>
                </a:path>
              </a:pathLst>
            </a:custGeom>
            <a:solidFill>
              <a:schemeClr val="bg1"/>
            </a:solidFill>
            <a:ln w="2271" cap="flat">
              <a:noFill/>
              <a:prstDash val="solid"/>
              <a:miter/>
            </a:ln>
          </p:spPr>
          <p:txBody>
            <a:bodyPr rtlCol="0" anchor="ctr"/>
            <a:lstStyle/>
            <a:p>
              <a:endParaRPr lang="en-IN"/>
            </a:p>
          </p:txBody>
        </p:sp>
      </p:grpSp>
      <p:sp>
        <p:nvSpPr>
          <p:cNvPr id="35" name="Slide Number Placeholder 5">
            <a:extLst>
              <a:ext uri="{FF2B5EF4-FFF2-40B4-BE49-F238E27FC236}">
                <a16:creationId xmlns:a16="http://schemas.microsoft.com/office/drawing/2014/main" id="{65ABDC9A-840C-4028-B175-6AA8D98EE300}"/>
              </a:ext>
            </a:extLst>
          </p:cNvPr>
          <p:cNvSpPr txBox="1">
            <a:spLocks/>
          </p:cNvSpPr>
          <p:nvPr userDrawn="1"/>
        </p:nvSpPr>
        <p:spPr>
          <a:xfrm>
            <a:off x="5910580" y="6519497"/>
            <a:ext cx="370839" cy="320675"/>
          </a:xfrm>
          <a:prstGeom prst="rect">
            <a:avLst/>
          </a:prstGeom>
        </p:spPr>
        <p:txBody>
          <a:bodyPr vert="horz" lIns="91440" tIns="45720" rIns="91440" bIns="45720" rtlCol="0" anchor="ct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prstClr val="black">
                    <a:tint val="75000"/>
                  </a:prstClr>
                </a:solidFill>
                <a:effectLst/>
                <a:uLnTx/>
                <a:uFillTx/>
                <a:latin typeface="Poppins" panose="00000500000000000000" pitchFamily="50" charset="0"/>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02F1BAAA-A48A-40C0-B2BB-2E1ADAB78EF4}" type="slidenum">
              <a:rPr lang="en-US" smtClean="0"/>
              <a:pPr lvl="0"/>
              <a:t>‹#›</a:t>
            </a:fld>
            <a:endParaRPr lang="en-US" dirty="0"/>
          </a:p>
        </p:txBody>
      </p:sp>
    </p:spTree>
    <p:extLst>
      <p:ext uri="{BB962C8B-B14F-4D97-AF65-F5344CB8AC3E}">
        <p14:creationId xmlns:p14="http://schemas.microsoft.com/office/powerpoint/2010/main" val="3169769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Title 18">
            <a:extLst>
              <a:ext uri="{FF2B5EF4-FFF2-40B4-BE49-F238E27FC236}">
                <a16:creationId xmlns:a16="http://schemas.microsoft.com/office/drawing/2014/main" id="{7725916F-093B-4C56-85A1-46E7828AF415}"/>
              </a:ext>
            </a:extLst>
          </p:cNvPr>
          <p:cNvSpPr>
            <a:spLocks noGrp="1"/>
          </p:cNvSpPr>
          <p:nvPr>
            <p:ph type="title"/>
          </p:nvPr>
        </p:nvSpPr>
        <p:spPr>
          <a:xfrm>
            <a:off x="316392" y="266371"/>
            <a:ext cx="10972800" cy="584775"/>
          </a:xfrm>
          <a:prstGeom prst="rect">
            <a:avLst/>
          </a:prstGeom>
        </p:spPr>
        <p:txBody>
          <a:bodyPr lIns="0" tIns="0" rIns="0" bIns="0"/>
          <a:lstStyle>
            <a:lvl1pPr>
              <a:lnSpc>
                <a:spcPct val="100000"/>
              </a:lnSpc>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a:t>Click to edit Master title style</a:t>
            </a:r>
            <a:endParaRPr lang="en-IN"/>
          </a:p>
        </p:txBody>
      </p:sp>
      <p:sp>
        <p:nvSpPr>
          <p:cNvPr id="14" name="Text Placeholder 13">
            <a:extLst>
              <a:ext uri="{FF2B5EF4-FFF2-40B4-BE49-F238E27FC236}">
                <a16:creationId xmlns:a16="http://schemas.microsoft.com/office/drawing/2014/main" id="{266DE1CD-3B5C-460A-B9B1-DEEF155CB858}"/>
              </a:ext>
            </a:extLst>
          </p:cNvPr>
          <p:cNvSpPr>
            <a:spLocks noGrp="1"/>
          </p:cNvSpPr>
          <p:nvPr>
            <p:ph type="body" sz="quarter" idx="11" hasCustomPrompt="1"/>
          </p:nvPr>
        </p:nvSpPr>
        <p:spPr>
          <a:xfrm>
            <a:off x="315912" y="1654175"/>
            <a:ext cx="3495151" cy="466725"/>
          </a:xfrm>
          <a:prstGeom prst="rect">
            <a:avLst/>
          </a:prstGeom>
        </p:spPr>
        <p:txBody>
          <a:bodyPr lIns="0" tIns="0" rIns="0" bIns="0" anchor="t"/>
          <a:lstStyle>
            <a:lvl1pPr marL="0" indent="0" algn="ctr">
              <a:lnSpc>
                <a:spcPct val="100000"/>
              </a:lnSpc>
              <a:spcBef>
                <a:spcPts val="0"/>
              </a:spcBef>
              <a:buFontTx/>
              <a:buNone/>
              <a:defRPr sz="18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Header</a:t>
            </a:r>
            <a:endParaRPr lang="en-IN" dirty="0"/>
          </a:p>
        </p:txBody>
      </p:sp>
      <p:sp>
        <p:nvSpPr>
          <p:cNvPr id="21" name="Text Placeholder 13">
            <a:extLst>
              <a:ext uri="{FF2B5EF4-FFF2-40B4-BE49-F238E27FC236}">
                <a16:creationId xmlns:a16="http://schemas.microsoft.com/office/drawing/2014/main" id="{6E84CC58-8A0A-4776-8C4C-C50B5AB7B71B}"/>
              </a:ext>
            </a:extLst>
          </p:cNvPr>
          <p:cNvSpPr>
            <a:spLocks noGrp="1"/>
          </p:cNvSpPr>
          <p:nvPr>
            <p:ph type="body" sz="quarter" idx="13" hasCustomPrompt="1"/>
          </p:nvPr>
        </p:nvSpPr>
        <p:spPr>
          <a:xfrm>
            <a:off x="314849" y="2367859"/>
            <a:ext cx="3495151" cy="3749040"/>
          </a:xfrm>
          <a:prstGeom prst="rect">
            <a:avLst/>
          </a:prstGeom>
        </p:spPr>
        <p:txBody>
          <a:bodyPr lIns="0" tIns="0" rIns="0" bIns="0" anchor="t"/>
          <a:lstStyle>
            <a:lvl1pPr marL="0" indent="0" algn="ctr">
              <a:lnSpc>
                <a:spcPct val="100000"/>
              </a:lnSpc>
              <a:spcBef>
                <a:spcPts val="0"/>
              </a:spcBef>
              <a:buFontTx/>
              <a:buNone/>
              <a:defRPr sz="16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Description</a:t>
            </a:r>
            <a:endParaRPr lang="en-IN" dirty="0"/>
          </a:p>
        </p:txBody>
      </p:sp>
      <p:sp>
        <p:nvSpPr>
          <p:cNvPr id="23" name="Text Placeholder 13">
            <a:extLst>
              <a:ext uri="{FF2B5EF4-FFF2-40B4-BE49-F238E27FC236}">
                <a16:creationId xmlns:a16="http://schemas.microsoft.com/office/drawing/2014/main" id="{BABAA99A-1942-4984-830F-65D4284A007A}"/>
              </a:ext>
            </a:extLst>
          </p:cNvPr>
          <p:cNvSpPr>
            <a:spLocks noGrp="1"/>
          </p:cNvSpPr>
          <p:nvPr>
            <p:ph type="body" sz="quarter" idx="14" hasCustomPrompt="1"/>
          </p:nvPr>
        </p:nvSpPr>
        <p:spPr>
          <a:xfrm>
            <a:off x="4349487" y="1654175"/>
            <a:ext cx="3495151" cy="466725"/>
          </a:xfrm>
          <a:prstGeom prst="rect">
            <a:avLst/>
          </a:prstGeom>
        </p:spPr>
        <p:txBody>
          <a:bodyPr lIns="0" tIns="0" rIns="0" bIns="0" anchor="t"/>
          <a:lstStyle>
            <a:lvl1pPr marL="0" indent="0" algn="ctr">
              <a:lnSpc>
                <a:spcPct val="100000"/>
              </a:lnSpc>
              <a:spcBef>
                <a:spcPts val="0"/>
              </a:spcBef>
              <a:buFontTx/>
              <a:buNone/>
              <a:defRPr sz="18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Header</a:t>
            </a:r>
            <a:endParaRPr lang="en-IN" dirty="0"/>
          </a:p>
        </p:txBody>
      </p:sp>
      <p:sp>
        <p:nvSpPr>
          <p:cNvPr id="24" name="Text Placeholder 13">
            <a:extLst>
              <a:ext uri="{FF2B5EF4-FFF2-40B4-BE49-F238E27FC236}">
                <a16:creationId xmlns:a16="http://schemas.microsoft.com/office/drawing/2014/main" id="{06BD2BF9-7746-46BA-85FB-C2777D21D24C}"/>
              </a:ext>
            </a:extLst>
          </p:cNvPr>
          <p:cNvSpPr>
            <a:spLocks noGrp="1"/>
          </p:cNvSpPr>
          <p:nvPr>
            <p:ph type="body" sz="quarter" idx="15" hasCustomPrompt="1"/>
          </p:nvPr>
        </p:nvSpPr>
        <p:spPr>
          <a:xfrm>
            <a:off x="4348424" y="2367859"/>
            <a:ext cx="3495151" cy="3749040"/>
          </a:xfrm>
          <a:prstGeom prst="rect">
            <a:avLst/>
          </a:prstGeom>
        </p:spPr>
        <p:txBody>
          <a:bodyPr lIns="0" tIns="0" rIns="0" bIns="0" anchor="t"/>
          <a:lstStyle>
            <a:lvl1pPr marL="0" indent="0" algn="ctr">
              <a:lnSpc>
                <a:spcPct val="100000"/>
              </a:lnSpc>
              <a:spcBef>
                <a:spcPts val="0"/>
              </a:spcBef>
              <a:buFontTx/>
              <a:buNone/>
              <a:defRPr sz="16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Description</a:t>
            </a:r>
            <a:endParaRPr lang="en-IN" dirty="0"/>
          </a:p>
        </p:txBody>
      </p:sp>
      <p:sp>
        <p:nvSpPr>
          <p:cNvPr id="26" name="Text Placeholder 13">
            <a:extLst>
              <a:ext uri="{FF2B5EF4-FFF2-40B4-BE49-F238E27FC236}">
                <a16:creationId xmlns:a16="http://schemas.microsoft.com/office/drawing/2014/main" id="{D7B2BFFC-171C-487D-BF76-B1D46252FB22}"/>
              </a:ext>
            </a:extLst>
          </p:cNvPr>
          <p:cNvSpPr>
            <a:spLocks noGrp="1"/>
          </p:cNvSpPr>
          <p:nvPr>
            <p:ph type="body" sz="quarter" idx="16" hasCustomPrompt="1"/>
          </p:nvPr>
        </p:nvSpPr>
        <p:spPr>
          <a:xfrm>
            <a:off x="8387863" y="1654175"/>
            <a:ext cx="3495151" cy="466725"/>
          </a:xfrm>
          <a:prstGeom prst="rect">
            <a:avLst/>
          </a:prstGeom>
        </p:spPr>
        <p:txBody>
          <a:bodyPr lIns="0" tIns="0" rIns="0" bIns="0" anchor="t"/>
          <a:lstStyle>
            <a:lvl1pPr marL="0" indent="0" algn="ctr">
              <a:lnSpc>
                <a:spcPct val="100000"/>
              </a:lnSpc>
              <a:spcBef>
                <a:spcPts val="0"/>
              </a:spcBef>
              <a:buFontTx/>
              <a:buNone/>
              <a:defRPr sz="18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Header</a:t>
            </a:r>
            <a:endParaRPr lang="en-IN" dirty="0"/>
          </a:p>
        </p:txBody>
      </p:sp>
      <p:sp>
        <p:nvSpPr>
          <p:cNvPr id="27" name="Text Placeholder 13">
            <a:extLst>
              <a:ext uri="{FF2B5EF4-FFF2-40B4-BE49-F238E27FC236}">
                <a16:creationId xmlns:a16="http://schemas.microsoft.com/office/drawing/2014/main" id="{799044C7-BC5F-4B1C-A75E-90B0E88069AD}"/>
              </a:ext>
            </a:extLst>
          </p:cNvPr>
          <p:cNvSpPr>
            <a:spLocks noGrp="1"/>
          </p:cNvSpPr>
          <p:nvPr>
            <p:ph type="body" sz="quarter" idx="17" hasCustomPrompt="1"/>
          </p:nvPr>
        </p:nvSpPr>
        <p:spPr>
          <a:xfrm>
            <a:off x="8386800" y="2367859"/>
            <a:ext cx="3495151" cy="3749040"/>
          </a:xfrm>
          <a:prstGeom prst="rect">
            <a:avLst/>
          </a:prstGeom>
        </p:spPr>
        <p:txBody>
          <a:bodyPr lIns="0" tIns="0" rIns="0" bIns="0" anchor="t"/>
          <a:lstStyle>
            <a:lvl1pPr marL="0" indent="0" algn="ctr">
              <a:lnSpc>
                <a:spcPct val="100000"/>
              </a:lnSpc>
              <a:spcBef>
                <a:spcPts val="0"/>
              </a:spcBef>
              <a:buFontTx/>
              <a:buNone/>
              <a:defRPr sz="16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Description</a:t>
            </a:r>
            <a:endParaRPr lang="en-IN" dirty="0"/>
          </a:p>
        </p:txBody>
      </p:sp>
      <p:sp>
        <p:nvSpPr>
          <p:cNvPr id="28" name="Slide Number Placeholder 5">
            <a:extLst>
              <a:ext uri="{FF2B5EF4-FFF2-40B4-BE49-F238E27FC236}">
                <a16:creationId xmlns:a16="http://schemas.microsoft.com/office/drawing/2014/main" id="{C2326BE0-86CE-4572-9E8B-02ECE811914F}"/>
              </a:ext>
            </a:extLst>
          </p:cNvPr>
          <p:cNvSpPr txBox="1">
            <a:spLocks/>
          </p:cNvSpPr>
          <p:nvPr userDrawn="1"/>
        </p:nvSpPr>
        <p:spPr>
          <a:xfrm>
            <a:off x="5910580" y="6519497"/>
            <a:ext cx="370839" cy="320675"/>
          </a:xfrm>
          <a:prstGeom prst="rect">
            <a:avLst/>
          </a:prstGeom>
        </p:spPr>
        <p:txBody>
          <a:bodyPr vert="horz" lIns="91440" tIns="45720" rIns="91440" bIns="45720" rtlCol="0" anchor="ct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prstClr val="black">
                    <a:tint val="75000"/>
                  </a:prstClr>
                </a:solidFill>
                <a:effectLst/>
                <a:uLnTx/>
                <a:uFillTx/>
                <a:latin typeface="Poppins" panose="00000500000000000000" pitchFamily="50" charset="0"/>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02F1BAAA-A48A-40C0-B2BB-2E1ADAB78EF4}" type="slidenum">
              <a:rPr lang="en-US" smtClean="0"/>
              <a:pPr lvl="0"/>
              <a:t>‹#›</a:t>
            </a:fld>
            <a:endParaRPr lang="en-US" dirty="0"/>
          </a:p>
        </p:txBody>
      </p:sp>
      <p:sp>
        <p:nvSpPr>
          <p:cNvPr id="30" name="Text Placeholder 18">
            <a:extLst>
              <a:ext uri="{FF2B5EF4-FFF2-40B4-BE49-F238E27FC236}">
                <a16:creationId xmlns:a16="http://schemas.microsoft.com/office/drawing/2014/main" id="{D5219D9B-3DE4-4271-9F50-53DFAC13B03F}"/>
              </a:ext>
            </a:extLst>
          </p:cNvPr>
          <p:cNvSpPr>
            <a:spLocks noGrp="1"/>
          </p:cNvSpPr>
          <p:nvPr>
            <p:ph type="body" sz="quarter" idx="18"/>
          </p:nvPr>
        </p:nvSpPr>
        <p:spPr>
          <a:xfrm>
            <a:off x="316392" y="1047696"/>
            <a:ext cx="11558587" cy="365760"/>
          </a:xfrm>
          <a:prstGeom prst="rect">
            <a:avLst/>
          </a:prstGeom>
          <a:noFill/>
        </p:spPr>
        <p:txBody>
          <a:bodyPr wrap="square" lIns="0" tIns="0" rIns="0" bIns="0" rtlCol="0">
            <a:spAutoFit/>
          </a:bodyPr>
          <a:lstStyle>
            <a:lvl1pPr marL="0" indent="0">
              <a:lnSpc>
                <a:spcPct val="100000"/>
              </a:lnSpc>
              <a:spcBef>
                <a:spcPts val="0"/>
              </a:spcBef>
              <a:buFontTx/>
              <a:buNone/>
              <a:defRPr lang="en-US" sz="1600" b="1" smtClean="0">
                <a:solidFill>
                  <a:schemeClr val="tx1"/>
                </a:solidFill>
                <a:cs typeface="Poppins Light" panose="00000400000000000000" pitchFamily="50" charset="0"/>
              </a:defRPr>
            </a:lvl1pPr>
            <a:lvl2pPr>
              <a:defRPr lang="en-US" sz="1600" smtClean="0">
                <a:latin typeface="Poppins Light" panose="00000400000000000000" pitchFamily="50" charset="0"/>
                <a:cs typeface="Poppins Light" panose="00000400000000000000" pitchFamily="50" charset="0"/>
              </a:defRPr>
            </a:lvl2pPr>
            <a:lvl3pPr>
              <a:defRPr lang="en-US" sz="1600" smtClean="0">
                <a:latin typeface="Poppins Light" panose="00000400000000000000" pitchFamily="50" charset="0"/>
                <a:cs typeface="Poppins Light" panose="00000400000000000000" pitchFamily="50" charset="0"/>
              </a:defRPr>
            </a:lvl3pPr>
            <a:lvl4pPr>
              <a:defRPr lang="en-US" sz="1600" smtClean="0">
                <a:latin typeface="Poppins Light" panose="00000400000000000000" pitchFamily="50" charset="0"/>
                <a:cs typeface="Poppins Light" panose="00000400000000000000" pitchFamily="50" charset="0"/>
              </a:defRPr>
            </a:lvl4pPr>
            <a:lvl5pPr>
              <a:defRPr lang="en-IN" sz="1600">
                <a:latin typeface="Poppins Light" panose="00000400000000000000" pitchFamily="50" charset="0"/>
                <a:cs typeface="Poppins Light" panose="00000400000000000000" pitchFamily="50" charset="0"/>
              </a:defRPr>
            </a:lvl5pPr>
          </a:lstStyle>
          <a:p>
            <a:pPr marL="0" lvl="0"/>
            <a:r>
              <a:rPr lang="en-US" dirty="0"/>
              <a:t>Click to edit Master text styles</a:t>
            </a:r>
          </a:p>
        </p:txBody>
      </p:sp>
    </p:spTree>
    <p:extLst>
      <p:ext uri="{BB962C8B-B14F-4D97-AF65-F5344CB8AC3E}">
        <p14:creationId xmlns:p14="http://schemas.microsoft.com/office/powerpoint/2010/main" val="2531212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olumn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Title 18">
            <a:extLst>
              <a:ext uri="{FF2B5EF4-FFF2-40B4-BE49-F238E27FC236}">
                <a16:creationId xmlns:a16="http://schemas.microsoft.com/office/drawing/2014/main" id="{7725916F-093B-4C56-85A1-46E7828AF415}"/>
              </a:ext>
            </a:extLst>
          </p:cNvPr>
          <p:cNvSpPr>
            <a:spLocks noGrp="1"/>
          </p:cNvSpPr>
          <p:nvPr>
            <p:ph type="title"/>
          </p:nvPr>
        </p:nvSpPr>
        <p:spPr>
          <a:xfrm>
            <a:off x="316392" y="266371"/>
            <a:ext cx="10972800" cy="584775"/>
          </a:xfrm>
          <a:prstGeom prst="rect">
            <a:avLst/>
          </a:prstGeom>
        </p:spPr>
        <p:txBody>
          <a:bodyPr lIns="0" tIns="0" rIns="0" bIns="0"/>
          <a:lstStyle>
            <a:lvl1pPr>
              <a:lnSpc>
                <a:spcPct val="100000"/>
              </a:lnSpc>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a:t>Click to edit Master title style</a:t>
            </a:r>
            <a:endParaRPr lang="en-IN"/>
          </a:p>
        </p:txBody>
      </p:sp>
      <p:sp>
        <p:nvSpPr>
          <p:cNvPr id="14" name="Text Placeholder 13">
            <a:extLst>
              <a:ext uri="{FF2B5EF4-FFF2-40B4-BE49-F238E27FC236}">
                <a16:creationId xmlns:a16="http://schemas.microsoft.com/office/drawing/2014/main" id="{266DE1CD-3B5C-460A-B9B1-DEEF155CB858}"/>
              </a:ext>
            </a:extLst>
          </p:cNvPr>
          <p:cNvSpPr>
            <a:spLocks noGrp="1"/>
          </p:cNvSpPr>
          <p:nvPr>
            <p:ph type="body" sz="quarter" idx="11" hasCustomPrompt="1"/>
          </p:nvPr>
        </p:nvSpPr>
        <p:spPr>
          <a:xfrm>
            <a:off x="315913" y="1654175"/>
            <a:ext cx="2795298" cy="466725"/>
          </a:xfrm>
          <a:prstGeom prst="rect">
            <a:avLst/>
          </a:prstGeom>
        </p:spPr>
        <p:txBody>
          <a:bodyPr lIns="0" tIns="0" rIns="0" bIns="0" anchor="t"/>
          <a:lstStyle>
            <a:lvl1pPr marL="0" indent="0" algn="ctr">
              <a:lnSpc>
                <a:spcPct val="100000"/>
              </a:lnSpc>
              <a:spcBef>
                <a:spcPts val="0"/>
              </a:spcBef>
              <a:buFontTx/>
              <a:buNone/>
              <a:defRPr sz="18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Header</a:t>
            </a:r>
            <a:endParaRPr lang="en-IN" dirty="0"/>
          </a:p>
        </p:txBody>
      </p:sp>
      <p:sp>
        <p:nvSpPr>
          <p:cNvPr id="21" name="Text Placeholder 13">
            <a:extLst>
              <a:ext uri="{FF2B5EF4-FFF2-40B4-BE49-F238E27FC236}">
                <a16:creationId xmlns:a16="http://schemas.microsoft.com/office/drawing/2014/main" id="{6E84CC58-8A0A-4776-8C4C-C50B5AB7B71B}"/>
              </a:ext>
            </a:extLst>
          </p:cNvPr>
          <p:cNvSpPr>
            <a:spLocks noGrp="1"/>
          </p:cNvSpPr>
          <p:nvPr>
            <p:ph type="body" sz="quarter" idx="13" hasCustomPrompt="1"/>
          </p:nvPr>
        </p:nvSpPr>
        <p:spPr>
          <a:xfrm>
            <a:off x="314850" y="2367859"/>
            <a:ext cx="2795298" cy="3749040"/>
          </a:xfrm>
          <a:prstGeom prst="rect">
            <a:avLst/>
          </a:prstGeom>
        </p:spPr>
        <p:txBody>
          <a:bodyPr lIns="0" tIns="0" rIns="0" bIns="0" anchor="t"/>
          <a:lstStyle>
            <a:lvl1pPr marL="0" indent="0" algn="ctr">
              <a:lnSpc>
                <a:spcPct val="100000"/>
              </a:lnSpc>
              <a:spcBef>
                <a:spcPts val="0"/>
              </a:spcBef>
              <a:buFontTx/>
              <a:buNone/>
              <a:defRPr sz="16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Description</a:t>
            </a:r>
            <a:endParaRPr lang="en-IN" dirty="0"/>
          </a:p>
        </p:txBody>
      </p:sp>
      <p:sp>
        <p:nvSpPr>
          <p:cNvPr id="22" name="Text Placeholder 13">
            <a:extLst>
              <a:ext uri="{FF2B5EF4-FFF2-40B4-BE49-F238E27FC236}">
                <a16:creationId xmlns:a16="http://schemas.microsoft.com/office/drawing/2014/main" id="{99E667D9-EC18-41DB-9362-60ECE1F44497}"/>
              </a:ext>
            </a:extLst>
          </p:cNvPr>
          <p:cNvSpPr>
            <a:spLocks noGrp="1"/>
          </p:cNvSpPr>
          <p:nvPr>
            <p:ph type="body" sz="quarter" idx="14" hasCustomPrompt="1"/>
          </p:nvPr>
        </p:nvSpPr>
        <p:spPr>
          <a:xfrm>
            <a:off x="3237539" y="1654175"/>
            <a:ext cx="2795298" cy="466725"/>
          </a:xfrm>
          <a:prstGeom prst="rect">
            <a:avLst/>
          </a:prstGeom>
        </p:spPr>
        <p:txBody>
          <a:bodyPr lIns="0" tIns="0" rIns="0" bIns="0" anchor="t"/>
          <a:lstStyle>
            <a:lvl1pPr marL="0" indent="0" algn="ctr">
              <a:lnSpc>
                <a:spcPct val="100000"/>
              </a:lnSpc>
              <a:spcBef>
                <a:spcPts val="0"/>
              </a:spcBef>
              <a:buFontTx/>
              <a:buNone/>
              <a:defRPr sz="18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Header</a:t>
            </a:r>
            <a:endParaRPr lang="en-IN" dirty="0"/>
          </a:p>
        </p:txBody>
      </p:sp>
      <p:sp>
        <p:nvSpPr>
          <p:cNvPr id="28" name="Text Placeholder 13">
            <a:extLst>
              <a:ext uri="{FF2B5EF4-FFF2-40B4-BE49-F238E27FC236}">
                <a16:creationId xmlns:a16="http://schemas.microsoft.com/office/drawing/2014/main" id="{615F0726-C503-4D99-8129-ECCC71F309C4}"/>
              </a:ext>
            </a:extLst>
          </p:cNvPr>
          <p:cNvSpPr>
            <a:spLocks noGrp="1"/>
          </p:cNvSpPr>
          <p:nvPr>
            <p:ph type="body" sz="quarter" idx="15" hasCustomPrompt="1"/>
          </p:nvPr>
        </p:nvSpPr>
        <p:spPr>
          <a:xfrm>
            <a:off x="3236476" y="2367859"/>
            <a:ext cx="2795298" cy="3749040"/>
          </a:xfrm>
          <a:prstGeom prst="rect">
            <a:avLst/>
          </a:prstGeom>
        </p:spPr>
        <p:txBody>
          <a:bodyPr lIns="0" tIns="0" rIns="0" bIns="0" anchor="t"/>
          <a:lstStyle>
            <a:lvl1pPr marL="0" indent="0" algn="ctr">
              <a:lnSpc>
                <a:spcPct val="100000"/>
              </a:lnSpc>
              <a:spcBef>
                <a:spcPts val="0"/>
              </a:spcBef>
              <a:buFontTx/>
              <a:buNone/>
              <a:defRPr sz="16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Description</a:t>
            </a:r>
            <a:endParaRPr lang="en-IN" dirty="0"/>
          </a:p>
        </p:txBody>
      </p:sp>
      <p:sp>
        <p:nvSpPr>
          <p:cNvPr id="29" name="Text Placeholder 13">
            <a:extLst>
              <a:ext uri="{FF2B5EF4-FFF2-40B4-BE49-F238E27FC236}">
                <a16:creationId xmlns:a16="http://schemas.microsoft.com/office/drawing/2014/main" id="{D0BE868D-8C88-4C33-B700-5F79C5F9C1B5}"/>
              </a:ext>
            </a:extLst>
          </p:cNvPr>
          <p:cNvSpPr>
            <a:spLocks noGrp="1"/>
          </p:cNvSpPr>
          <p:nvPr>
            <p:ph type="body" sz="quarter" idx="16" hasCustomPrompt="1"/>
          </p:nvPr>
        </p:nvSpPr>
        <p:spPr>
          <a:xfrm>
            <a:off x="6159165" y="1654175"/>
            <a:ext cx="2795298" cy="466725"/>
          </a:xfrm>
          <a:prstGeom prst="rect">
            <a:avLst/>
          </a:prstGeom>
        </p:spPr>
        <p:txBody>
          <a:bodyPr lIns="0" tIns="0" rIns="0" bIns="0" anchor="t"/>
          <a:lstStyle>
            <a:lvl1pPr marL="0" indent="0" algn="ctr">
              <a:lnSpc>
                <a:spcPct val="100000"/>
              </a:lnSpc>
              <a:spcBef>
                <a:spcPts val="0"/>
              </a:spcBef>
              <a:buFontTx/>
              <a:buNone/>
              <a:defRPr sz="18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Header</a:t>
            </a:r>
            <a:endParaRPr lang="en-IN" dirty="0"/>
          </a:p>
        </p:txBody>
      </p:sp>
      <p:sp>
        <p:nvSpPr>
          <p:cNvPr id="30" name="Text Placeholder 13">
            <a:extLst>
              <a:ext uri="{FF2B5EF4-FFF2-40B4-BE49-F238E27FC236}">
                <a16:creationId xmlns:a16="http://schemas.microsoft.com/office/drawing/2014/main" id="{2D33F49E-35F9-4D30-A4B8-3D8D96DDEC61}"/>
              </a:ext>
            </a:extLst>
          </p:cNvPr>
          <p:cNvSpPr>
            <a:spLocks noGrp="1"/>
          </p:cNvSpPr>
          <p:nvPr>
            <p:ph type="body" sz="quarter" idx="17" hasCustomPrompt="1"/>
          </p:nvPr>
        </p:nvSpPr>
        <p:spPr>
          <a:xfrm>
            <a:off x="6158102" y="2367859"/>
            <a:ext cx="2795298" cy="3749040"/>
          </a:xfrm>
          <a:prstGeom prst="rect">
            <a:avLst/>
          </a:prstGeom>
        </p:spPr>
        <p:txBody>
          <a:bodyPr lIns="0" tIns="0" rIns="0" bIns="0" anchor="t"/>
          <a:lstStyle>
            <a:lvl1pPr marL="0" indent="0" algn="ctr">
              <a:lnSpc>
                <a:spcPct val="100000"/>
              </a:lnSpc>
              <a:spcBef>
                <a:spcPts val="0"/>
              </a:spcBef>
              <a:buFontTx/>
              <a:buNone/>
              <a:defRPr sz="16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Description</a:t>
            </a:r>
            <a:endParaRPr lang="en-IN" dirty="0"/>
          </a:p>
        </p:txBody>
      </p:sp>
      <p:sp>
        <p:nvSpPr>
          <p:cNvPr id="31" name="Text Placeholder 13">
            <a:extLst>
              <a:ext uri="{FF2B5EF4-FFF2-40B4-BE49-F238E27FC236}">
                <a16:creationId xmlns:a16="http://schemas.microsoft.com/office/drawing/2014/main" id="{C2E251C7-C684-4404-AE37-DE8708BC1C9C}"/>
              </a:ext>
            </a:extLst>
          </p:cNvPr>
          <p:cNvSpPr>
            <a:spLocks noGrp="1"/>
          </p:cNvSpPr>
          <p:nvPr>
            <p:ph type="body" sz="quarter" idx="18" hasCustomPrompt="1"/>
          </p:nvPr>
        </p:nvSpPr>
        <p:spPr>
          <a:xfrm>
            <a:off x="9080792" y="1654175"/>
            <a:ext cx="2795298" cy="466725"/>
          </a:xfrm>
          <a:prstGeom prst="rect">
            <a:avLst/>
          </a:prstGeom>
        </p:spPr>
        <p:txBody>
          <a:bodyPr lIns="0" tIns="0" rIns="0" bIns="0" anchor="t"/>
          <a:lstStyle>
            <a:lvl1pPr marL="0" indent="0" algn="ctr">
              <a:lnSpc>
                <a:spcPct val="100000"/>
              </a:lnSpc>
              <a:spcBef>
                <a:spcPts val="0"/>
              </a:spcBef>
              <a:buFontTx/>
              <a:buNone/>
              <a:defRPr sz="18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Header</a:t>
            </a:r>
            <a:endParaRPr lang="en-IN" dirty="0"/>
          </a:p>
        </p:txBody>
      </p:sp>
      <p:sp>
        <p:nvSpPr>
          <p:cNvPr id="32" name="Text Placeholder 13">
            <a:extLst>
              <a:ext uri="{FF2B5EF4-FFF2-40B4-BE49-F238E27FC236}">
                <a16:creationId xmlns:a16="http://schemas.microsoft.com/office/drawing/2014/main" id="{877519FD-3A4A-4A54-B5B1-5D2E4CDD2584}"/>
              </a:ext>
            </a:extLst>
          </p:cNvPr>
          <p:cNvSpPr>
            <a:spLocks noGrp="1"/>
          </p:cNvSpPr>
          <p:nvPr>
            <p:ph type="body" sz="quarter" idx="19" hasCustomPrompt="1"/>
          </p:nvPr>
        </p:nvSpPr>
        <p:spPr>
          <a:xfrm>
            <a:off x="9079729" y="2367859"/>
            <a:ext cx="2795298" cy="3749040"/>
          </a:xfrm>
          <a:prstGeom prst="rect">
            <a:avLst/>
          </a:prstGeom>
        </p:spPr>
        <p:txBody>
          <a:bodyPr lIns="0" tIns="0" rIns="0" bIns="0" anchor="t"/>
          <a:lstStyle>
            <a:lvl1pPr marL="0" indent="0" algn="ctr">
              <a:lnSpc>
                <a:spcPct val="100000"/>
              </a:lnSpc>
              <a:spcBef>
                <a:spcPts val="0"/>
              </a:spcBef>
              <a:buFontTx/>
              <a:buNone/>
              <a:defRPr sz="16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Description</a:t>
            </a:r>
            <a:endParaRPr lang="en-IN" dirty="0"/>
          </a:p>
        </p:txBody>
      </p:sp>
      <p:sp>
        <p:nvSpPr>
          <p:cNvPr id="33" name="Slide Number Placeholder 5">
            <a:extLst>
              <a:ext uri="{FF2B5EF4-FFF2-40B4-BE49-F238E27FC236}">
                <a16:creationId xmlns:a16="http://schemas.microsoft.com/office/drawing/2014/main" id="{1A4D839A-9D26-4E34-B57A-8DE46E83F66A}"/>
              </a:ext>
            </a:extLst>
          </p:cNvPr>
          <p:cNvSpPr txBox="1">
            <a:spLocks/>
          </p:cNvSpPr>
          <p:nvPr userDrawn="1"/>
        </p:nvSpPr>
        <p:spPr>
          <a:xfrm>
            <a:off x="5910580" y="6519497"/>
            <a:ext cx="370839" cy="320675"/>
          </a:xfrm>
          <a:prstGeom prst="rect">
            <a:avLst/>
          </a:prstGeom>
        </p:spPr>
        <p:txBody>
          <a:bodyPr vert="horz" lIns="91440" tIns="45720" rIns="91440" bIns="45720" rtlCol="0" anchor="ct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prstClr val="black">
                    <a:tint val="75000"/>
                  </a:prstClr>
                </a:solidFill>
                <a:effectLst/>
                <a:uLnTx/>
                <a:uFillTx/>
                <a:latin typeface="Poppins" panose="00000500000000000000" pitchFamily="50" charset="0"/>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02F1BAAA-A48A-40C0-B2BB-2E1ADAB78EF4}" type="slidenum">
              <a:rPr lang="en-US" smtClean="0"/>
              <a:pPr lvl="0"/>
              <a:t>‹#›</a:t>
            </a:fld>
            <a:endParaRPr lang="en-US" dirty="0"/>
          </a:p>
        </p:txBody>
      </p:sp>
      <p:sp>
        <p:nvSpPr>
          <p:cNvPr id="34" name="Text Placeholder 18">
            <a:extLst>
              <a:ext uri="{FF2B5EF4-FFF2-40B4-BE49-F238E27FC236}">
                <a16:creationId xmlns:a16="http://schemas.microsoft.com/office/drawing/2014/main" id="{48392F7E-6BEF-4C2B-81B2-BC38BCD4A4CD}"/>
              </a:ext>
            </a:extLst>
          </p:cNvPr>
          <p:cNvSpPr>
            <a:spLocks noGrp="1"/>
          </p:cNvSpPr>
          <p:nvPr>
            <p:ph type="body" sz="quarter" idx="20"/>
          </p:nvPr>
        </p:nvSpPr>
        <p:spPr>
          <a:xfrm>
            <a:off x="316392" y="1047696"/>
            <a:ext cx="11558587" cy="365760"/>
          </a:xfrm>
          <a:prstGeom prst="rect">
            <a:avLst/>
          </a:prstGeom>
          <a:noFill/>
        </p:spPr>
        <p:txBody>
          <a:bodyPr wrap="square" lIns="0" tIns="0" rIns="0" bIns="0" rtlCol="0">
            <a:spAutoFit/>
          </a:bodyPr>
          <a:lstStyle>
            <a:lvl1pPr marL="0" indent="0">
              <a:lnSpc>
                <a:spcPct val="100000"/>
              </a:lnSpc>
              <a:spcBef>
                <a:spcPts val="0"/>
              </a:spcBef>
              <a:buFontTx/>
              <a:buNone/>
              <a:defRPr lang="en-US" sz="1600" b="1" smtClean="0">
                <a:solidFill>
                  <a:schemeClr val="tx1"/>
                </a:solidFill>
                <a:cs typeface="Poppins Light" panose="00000400000000000000" pitchFamily="50" charset="0"/>
              </a:defRPr>
            </a:lvl1pPr>
            <a:lvl2pPr>
              <a:defRPr lang="en-US" sz="1600" smtClean="0">
                <a:latin typeface="Poppins Light" panose="00000400000000000000" pitchFamily="50" charset="0"/>
                <a:cs typeface="Poppins Light" panose="00000400000000000000" pitchFamily="50" charset="0"/>
              </a:defRPr>
            </a:lvl2pPr>
            <a:lvl3pPr>
              <a:defRPr lang="en-US" sz="1600" smtClean="0">
                <a:latin typeface="Poppins Light" panose="00000400000000000000" pitchFamily="50" charset="0"/>
                <a:cs typeface="Poppins Light" panose="00000400000000000000" pitchFamily="50" charset="0"/>
              </a:defRPr>
            </a:lvl3pPr>
            <a:lvl4pPr>
              <a:defRPr lang="en-US" sz="1600" smtClean="0">
                <a:latin typeface="Poppins Light" panose="00000400000000000000" pitchFamily="50" charset="0"/>
                <a:cs typeface="Poppins Light" panose="00000400000000000000" pitchFamily="50" charset="0"/>
              </a:defRPr>
            </a:lvl4pPr>
            <a:lvl5pPr>
              <a:defRPr lang="en-IN" sz="1600">
                <a:latin typeface="Poppins Light" panose="00000400000000000000" pitchFamily="50" charset="0"/>
                <a:cs typeface="Poppins Light" panose="00000400000000000000" pitchFamily="50" charset="0"/>
              </a:defRPr>
            </a:lvl5pPr>
          </a:lstStyle>
          <a:p>
            <a:pPr marL="0" lvl="0"/>
            <a:r>
              <a:rPr lang="en-US" dirty="0"/>
              <a:t>Click to edit Master text styles</a:t>
            </a:r>
          </a:p>
        </p:txBody>
      </p:sp>
    </p:spTree>
    <p:extLst>
      <p:ext uri="{BB962C8B-B14F-4D97-AF65-F5344CB8AC3E}">
        <p14:creationId xmlns:p14="http://schemas.microsoft.com/office/powerpoint/2010/main" val="3842303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Row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dirty="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Title 18">
            <a:extLst>
              <a:ext uri="{FF2B5EF4-FFF2-40B4-BE49-F238E27FC236}">
                <a16:creationId xmlns:a16="http://schemas.microsoft.com/office/drawing/2014/main" id="{7725916F-093B-4C56-85A1-46E7828AF415}"/>
              </a:ext>
            </a:extLst>
          </p:cNvPr>
          <p:cNvSpPr>
            <a:spLocks noGrp="1"/>
          </p:cNvSpPr>
          <p:nvPr>
            <p:ph type="title"/>
          </p:nvPr>
        </p:nvSpPr>
        <p:spPr>
          <a:xfrm>
            <a:off x="316392" y="266371"/>
            <a:ext cx="10972800" cy="584775"/>
          </a:xfrm>
          <a:prstGeom prst="rect">
            <a:avLst/>
          </a:prstGeom>
        </p:spPr>
        <p:txBody>
          <a:bodyPr lIns="0" tIns="0" rIns="0" bIns="0"/>
          <a:lstStyle>
            <a:lvl1pPr>
              <a:lnSpc>
                <a:spcPct val="100000"/>
              </a:lnSpc>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a:t>Click to edit Master title style</a:t>
            </a:r>
            <a:endParaRPr lang="en-IN"/>
          </a:p>
        </p:txBody>
      </p:sp>
      <p:sp>
        <p:nvSpPr>
          <p:cNvPr id="14" name="Text Placeholder 13">
            <a:extLst>
              <a:ext uri="{FF2B5EF4-FFF2-40B4-BE49-F238E27FC236}">
                <a16:creationId xmlns:a16="http://schemas.microsoft.com/office/drawing/2014/main" id="{266DE1CD-3B5C-460A-B9B1-DEEF155CB858}"/>
              </a:ext>
            </a:extLst>
          </p:cNvPr>
          <p:cNvSpPr>
            <a:spLocks noGrp="1"/>
          </p:cNvSpPr>
          <p:nvPr>
            <p:ph type="body" sz="quarter" idx="11" hasCustomPrompt="1"/>
          </p:nvPr>
        </p:nvSpPr>
        <p:spPr>
          <a:xfrm>
            <a:off x="314849" y="1654175"/>
            <a:ext cx="11558634" cy="466725"/>
          </a:xfrm>
          <a:prstGeom prst="rect">
            <a:avLst/>
          </a:prstGeom>
        </p:spPr>
        <p:txBody>
          <a:bodyPr lIns="0" tIns="0" rIns="0" bIns="0" anchor="t"/>
          <a:lstStyle>
            <a:lvl1pPr marL="0" indent="0" algn="l">
              <a:lnSpc>
                <a:spcPct val="100000"/>
              </a:lnSpc>
              <a:spcBef>
                <a:spcPts val="0"/>
              </a:spcBef>
              <a:buFontTx/>
              <a:buNone/>
              <a:defRPr sz="18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Header</a:t>
            </a:r>
            <a:endParaRPr lang="en-IN" dirty="0"/>
          </a:p>
        </p:txBody>
      </p:sp>
      <p:sp>
        <p:nvSpPr>
          <p:cNvPr id="21" name="Text Placeholder 13">
            <a:extLst>
              <a:ext uri="{FF2B5EF4-FFF2-40B4-BE49-F238E27FC236}">
                <a16:creationId xmlns:a16="http://schemas.microsoft.com/office/drawing/2014/main" id="{6E84CC58-8A0A-4776-8C4C-C50B5AB7B71B}"/>
              </a:ext>
            </a:extLst>
          </p:cNvPr>
          <p:cNvSpPr>
            <a:spLocks noGrp="1"/>
          </p:cNvSpPr>
          <p:nvPr>
            <p:ph type="body" sz="quarter" idx="13" hasCustomPrompt="1"/>
          </p:nvPr>
        </p:nvSpPr>
        <p:spPr>
          <a:xfrm>
            <a:off x="314849" y="2255149"/>
            <a:ext cx="11558635" cy="1645920"/>
          </a:xfrm>
          <a:prstGeom prst="rect">
            <a:avLst/>
          </a:prstGeom>
        </p:spPr>
        <p:txBody>
          <a:bodyPr lIns="0" tIns="0" rIns="0" bIns="0" anchor="t"/>
          <a:lstStyle>
            <a:lvl1pPr marL="0" indent="0" algn="l">
              <a:lnSpc>
                <a:spcPct val="100000"/>
              </a:lnSpc>
              <a:spcBef>
                <a:spcPts val="0"/>
              </a:spcBef>
              <a:buFontTx/>
              <a:buNone/>
              <a:defRPr sz="16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Description</a:t>
            </a:r>
            <a:endParaRPr lang="en-IN" dirty="0"/>
          </a:p>
        </p:txBody>
      </p:sp>
      <p:sp>
        <p:nvSpPr>
          <p:cNvPr id="23" name="Text Placeholder 13">
            <a:extLst>
              <a:ext uri="{FF2B5EF4-FFF2-40B4-BE49-F238E27FC236}">
                <a16:creationId xmlns:a16="http://schemas.microsoft.com/office/drawing/2014/main" id="{250EC8BF-BA06-41E3-BB6E-C53B7B415D29}"/>
              </a:ext>
            </a:extLst>
          </p:cNvPr>
          <p:cNvSpPr>
            <a:spLocks noGrp="1"/>
          </p:cNvSpPr>
          <p:nvPr>
            <p:ph type="body" sz="quarter" idx="14" hasCustomPrompt="1"/>
          </p:nvPr>
        </p:nvSpPr>
        <p:spPr>
          <a:xfrm>
            <a:off x="314849" y="4096792"/>
            <a:ext cx="11558634" cy="466725"/>
          </a:xfrm>
          <a:prstGeom prst="rect">
            <a:avLst/>
          </a:prstGeom>
        </p:spPr>
        <p:txBody>
          <a:bodyPr lIns="0" tIns="0" rIns="0" bIns="0" anchor="t"/>
          <a:lstStyle>
            <a:lvl1pPr marL="0" indent="0" algn="l">
              <a:lnSpc>
                <a:spcPct val="100000"/>
              </a:lnSpc>
              <a:spcBef>
                <a:spcPts val="0"/>
              </a:spcBef>
              <a:buFontTx/>
              <a:buNone/>
              <a:defRPr sz="18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Header</a:t>
            </a:r>
            <a:endParaRPr lang="en-IN" dirty="0"/>
          </a:p>
        </p:txBody>
      </p:sp>
      <p:sp>
        <p:nvSpPr>
          <p:cNvPr id="24" name="Text Placeholder 13">
            <a:extLst>
              <a:ext uri="{FF2B5EF4-FFF2-40B4-BE49-F238E27FC236}">
                <a16:creationId xmlns:a16="http://schemas.microsoft.com/office/drawing/2014/main" id="{343051E7-80B3-4132-B799-7930E430B1A8}"/>
              </a:ext>
            </a:extLst>
          </p:cNvPr>
          <p:cNvSpPr>
            <a:spLocks noGrp="1"/>
          </p:cNvSpPr>
          <p:nvPr>
            <p:ph type="body" sz="quarter" idx="15" hasCustomPrompt="1"/>
          </p:nvPr>
        </p:nvSpPr>
        <p:spPr>
          <a:xfrm>
            <a:off x="314849" y="4730806"/>
            <a:ext cx="11558635" cy="1645920"/>
          </a:xfrm>
          <a:prstGeom prst="rect">
            <a:avLst/>
          </a:prstGeom>
        </p:spPr>
        <p:txBody>
          <a:bodyPr lIns="0" tIns="0" rIns="0" bIns="0" anchor="t"/>
          <a:lstStyle>
            <a:lvl1pPr marL="0" indent="0" algn="l">
              <a:lnSpc>
                <a:spcPct val="100000"/>
              </a:lnSpc>
              <a:spcBef>
                <a:spcPts val="0"/>
              </a:spcBef>
              <a:buFontTx/>
              <a:buNone/>
              <a:defRPr sz="16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Description</a:t>
            </a:r>
            <a:endParaRPr lang="en-IN" dirty="0"/>
          </a:p>
        </p:txBody>
      </p:sp>
      <p:sp>
        <p:nvSpPr>
          <p:cNvPr id="26" name="Slide Number Placeholder 5">
            <a:extLst>
              <a:ext uri="{FF2B5EF4-FFF2-40B4-BE49-F238E27FC236}">
                <a16:creationId xmlns:a16="http://schemas.microsoft.com/office/drawing/2014/main" id="{EF9F688A-375E-498D-AC3F-82B69B8DECF1}"/>
              </a:ext>
            </a:extLst>
          </p:cNvPr>
          <p:cNvSpPr txBox="1">
            <a:spLocks/>
          </p:cNvSpPr>
          <p:nvPr userDrawn="1"/>
        </p:nvSpPr>
        <p:spPr>
          <a:xfrm>
            <a:off x="5910580" y="6519497"/>
            <a:ext cx="370839" cy="320675"/>
          </a:xfrm>
          <a:prstGeom prst="rect">
            <a:avLst/>
          </a:prstGeom>
        </p:spPr>
        <p:txBody>
          <a:bodyPr vert="horz" lIns="91440" tIns="45720" rIns="91440" bIns="45720" rtlCol="0" anchor="ct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prstClr val="black">
                    <a:tint val="75000"/>
                  </a:prstClr>
                </a:solidFill>
                <a:effectLst/>
                <a:uLnTx/>
                <a:uFillTx/>
                <a:latin typeface="Poppins" panose="00000500000000000000" pitchFamily="50" charset="0"/>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02F1BAAA-A48A-40C0-B2BB-2E1ADAB78EF4}" type="slidenum">
              <a:rPr lang="en-US" smtClean="0"/>
              <a:pPr lvl="0"/>
              <a:t>‹#›</a:t>
            </a:fld>
            <a:endParaRPr lang="en-US" dirty="0"/>
          </a:p>
        </p:txBody>
      </p:sp>
      <p:sp>
        <p:nvSpPr>
          <p:cNvPr id="27" name="Text Placeholder 18">
            <a:extLst>
              <a:ext uri="{FF2B5EF4-FFF2-40B4-BE49-F238E27FC236}">
                <a16:creationId xmlns:a16="http://schemas.microsoft.com/office/drawing/2014/main" id="{08A51D7C-5264-4B56-80AE-DA8C1EACEF51}"/>
              </a:ext>
            </a:extLst>
          </p:cNvPr>
          <p:cNvSpPr>
            <a:spLocks noGrp="1"/>
          </p:cNvSpPr>
          <p:nvPr>
            <p:ph type="body" sz="quarter" idx="16"/>
          </p:nvPr>
        </p:nvSpPr>
        <p:spPr>
          <a:xfrm>
            <a:off x="316392" y="1047696"/>
            <a:ext cx="11558587" cy="365760"/>
          </a:xfrm>
          <a:prstGeom prst="rect">
            <a:avLst/>
          </a:prstGeom>
          <a:noFill/>
        </p:spPr>
        <p:txBody>
          <a:bodyPr wrap="square" lIns="0" tIns="0" rIns="0" bIns="0" rtlCol="0">
            <a:spAutoFit/>
          </a:bodyPr>
          <a:lstStyle>
            <a:lvl1pPr marL="0" indent="0">
              <a:lnSpc>
                <a:spcPct val="100000"/>
              </a:lnSpc>
              <a:spcBef>
                <a:spcPts val="0"/>
              </a:spcBef>
              <a:buFontTx/>
              <a:buNone/>
              <a:defRPr lang="en-US" sz="1600" b="1" smtClean="0">
                <a:solidFill>
                  <a:schemeClr val="tx1"/>
                </a:solidFill>
                <a:cs typeface="Poppins Light" panose="00000400000000000000" pitchFamily="50" charset="0"/>
              </a:defRPr>
            </a:lvl1pPr>
            <a:lvl2pPr>
              <a:defRPr lang="en-US" sz="1600" smtClean="0">
                <a:latin typeface="Poppins Light" panose="00000400000000000000" pitchFamily="50" charset="0"/>
                <a:cs typeface="Poppins Light" panose="00000400000000000000" pitchFamily="50" charset="0"/>
              </a:defRPr>
            </a:lvl2pPr>
            <a:lvl3pPr>
              <a:defRPr lang="en-US" sz="1600" smtClean="0">
                <a:latin typeface="Poppins Light" panose="00000400000000000000" pitchFamily="50" charset="0"/>
                <a:cs typeface="Poppins Light" panose="00000400000000000000" pitchFamily="50" charset="0"/>
              </a:defRPr>
            </a:lvl3pPr>
            <a:lvl4pPr>
              <a:defRPr lang="en-US" sz="1600" smtClean="0">
                <a:latin typeface="Poppins Light" panose="00000400000000000000" pitchFamily="50" charset="0"/>
                <a:cs typeface="Poppins Light" panose="00000400000000000000" pitchFamily="50" charset="0"/>
              </a:defRPr>
            </a:lvl4pPr>
            <a:lvl5pPr>
              <a:defRPr lang="en-IN" sz="1600">
                <a:latin typeface="Poppins Light" panose="00000400000000000000" pitchFamily="50" charset="0"/>
                <a:cs typeface="Poppins Light" panose="00000400000000000000" pitchFamily="50" charset="0"/>
              </a:defRPr>
            </a:lvl5pPr>
          </a:lstStyle>
          <a:p>
            <a:pPr marL="0" lvl="0"/>
            <a:r>
              <a:rPr lang="en-US" dirty="0"/>
              <a:t>Click to edit Master text styles</a:t>
            </a:r>
          </a:p>
        </p:txBody>
      </p:sp>
    </p:spTree>
    <p:extLst>
      <p:ext uri="{BB962C8B-B14F-4D97-AF65-F5344CB8AC3E}">
        <p14:creationId xmlns:p14="http://schemas.microsoft.com/office/powerpoint/2010/main" val="32099724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Row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Title 18">
            <a:extLst>
              <a:ext uri="{FF2B5EF4-FFF2-40B4-BE49-F238E27FC236}">
                <a16:creationId xmlns:a16="http://schemas.microsoft.com/office/drawing/2014/main" id="{7725916F-093B-4C56-85A1-46E7828AF415}"/>
              </a:ext>
            </a:extLst>
          </p:cNvPr>
          <p:cNvSpPr>
            <a:spLocks noGrp="1"/>
          </p:cNvSpPr>
          <p:nvPr>
            <p:ph type="title"/>
          </p:nvPr>
        </p:nvSpPr>
        <p:spPr>
          <a:xfrm>
            <a:off x="316392" y="266371"/>
            <a:ext cx="10972800" cy="584775"/>
          </a:xfrm>
          <a:prstGeom prst="rect">
            <a:avLst/>
          </a:prstGeom>
        </p:spPr>
        <p:txBody>
          <a:bodyPr lIns="0" tIns="0" rIns="0" bIns="0"/>
          <a:lstStyle>
            <a:lvl1pPr>
              <a:lnSpc>
                <a:spcPct val="100000"/>
              </a:lnSpc>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a:t>Click to edit Master title style</a:t>
            </a:r>
            <a:endParaRPr lang="en-IN"/>
          </a:p>
        </p:txBody>
      </p:sp>
      <p:sp>
        <p:nvSpPr>
          <p:cNvPr id="14" name="Text Placeholder 13">
            <a:extLst>
              <a:ext uri="{FF2B5EF4-FFF2-40B4-BE49-F238E27FC236}">
                <a16:creationId xmlns:a16="http://schemas.microsoft.com/office/drawing/2014/main" id="{266DE1CD-3B5C-460A-B9B1-DEEF155CB858}"/>
              </a:ext>
            </a:extLst>
          </p:cNvPr>
          <p:cNvSpPr>
            <a:spLocks noGrp="1"/>
          </p:cNvSpPr>
          <p:nvPr>
            <p:ph type="body" sz="quarter" idx="11" hasCustomPrompt="1"/>
          </p:nvPr>
        </p:nvSpPr>
        <p:spPr>
          <a:xfrm>
            <a:off x="314844" y="1654175"/>
            <a:ext cx="11558634" cy="466725"/>
          </a:xfrm>
          <a:prstGeom prst="rect">
            <a:avLst/>
          </a:prstGeom>
        </p:spPr>
        <p:txBody>
          <a:bodyPr lIns="0" tIns="0" rIns="0" bIns="0" anchor="t"/>
          <a:lstStyle>
            <a:lvl1pPr marL="0" indent="0" algn="l">
              <a:lnSpc>
                <a:spcPct val="100000"/>
              </a:lnSpc>
              <a:spcBef>
                <a:spcPts val="0"/>
              </a:spcBef>
              <a:buFontTx/>
              <a:buNone/>
              <a:defRPr sz="16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Header</a:t>
            </a:r>
            <a:endParaRPr lang="en-IN" dirty="0"/>
          </a:p>
        </p:txBody>
      </p:sp>
      <p:sp>
        <p:nvSpPr>
          <p:cNvPr id="21" name="Text Placeholder 13">
            <a:extLst>
              <a:ext uri="{FF2B5EF4-FFF2-40B4-BE49-F238E27FC236}">
                <a16:creationId xmlns:a16="http://schemas.microsoft.com/office/drawing/2014/main" id="{6E84CC58-8A0A-4776-8C4C-C50B5AB7B71B}"/>
              </a:ext>
            </a:extLst>
          </p:cNvPr>
          <p:cNvSpPr>
            <a:spLocks noGrp="1"/>
          </p:cNvSpPr>
          <p:nvPr>
            <p:ph type="body" sz="quarter" idx="13" hasCustomPrompt="1"/>
          </p:nvPr>
        </p:nvSpPr>
        <p:spPr>
          <a:xfrm>
            <a:off x="314844" y="2189833"/>
            <a:ext cx="11558635" cy="914400"/>
          </a:xfrm>
          <a:prstGeom prst="rect">
            <a:avLst/>
          </a:prstGeom>
        </p:spPr>
        <p:txBody>
          <a:bodyPr lIns="0" tIns="0" rIns="0" bIns="0" anchor="t"/>
          <a:lstStyle>
            <a:lvl1pPr marL="0" indent="0" algn="l">
              <a:lnSpc>
                <a:spcPct val="100000"/>
              </a:lnSpc>
              <a:spcBef>
                <a:spcPts val="0"/>
              </a:spcBef>
              <a:buFontTx/>
              <a:buNone/>
              <a:defRPr sz="14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Description</a:t>
            </a:r>
            <a:endParaRPr lang="en-IN" dirty="0"/>
          </a:p>
        </p:txBody>
      </p:sp>
      <p:sp>
        <p:nvSpPr>
          <p:cNvPr id="28" name="Text Placeholder 13">
            <a:extLst>
              <a:ext uri="{FF2B5EF4-FFF2-40B4-BE49-F238E27FC236}">
                <a16:creationId xmlns:a16="http://schemas.microsoft.com/office/drawing/2014/main" id="{029FC533-8D2F-4D87-80A4-0746F4427DDB}"/>
              </a:ext>
            </a:extLst>
          </p:cNvPr>
          <p:cNvSpPr>
            <a:spLocks noGrp="1"/>
          </p:cNvSpPr>
          <p:nvPr>
            <p:ph type="body" sz="quarter" idx="14" hasCustomPrompt="1"/>
          </p:nvPr>
        </p:nvSpPr>
        <p:spPr>
          <a:xfrm>
            <a:off x="314844" y="3290421"/>
            <a:ext cx="11558634" cy="466725"/>
          </a:xfrm>
          <a:prstGeom prst="rect">
            <a:avLst/>
          </a:prstGeom>
        </p:spPr>
        <p:txBody>
          <a:bodyPr lIns="0" tIns="0" rIns="0" bIns="0" anchor="t"/>
          <a:lstStyle>
            <a:lvl1pPr marL="0" indent="0" algn="l">
              <a:lnSpc>
                <a:spcPct val="100000"/>
              </a:lnSpc>
              <a:spcBef>
                <a:spcPts val="0"/>
              </a:spcBef>
              <a:buFontTx/>
              <a:buNone/>
              <a:defRPr sz="16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Header</a:t>
            </a:r>
            <a:endParaRPr lang="en-IN" dirty="0"/>
          </a:p>
        </p:txBody>
      </p:sp>
      <p:sp>
        <p:nvSpPr>
          <p:cNvPr id="29" name="Text Placeholder 13">
            <a:extLst>
              <a:ext uri="{FF2B5EF4-FFF2-40B4-BE49-F238E27FC236}">
                <a16:creationId xmlns:a16="http://schemas.microsoft.com/office/drawing/2014/main" id="{79FA7C9A-F6FC-427B-AA3A-D0F7D1907610}"/>
              </a:ext>
            </a:extLst>
          </p:cNvPr>
          <p:cNvSpPr>
            <a:spLocks noGrp="1"/>
          </p:cNvSpPr>
          <p:nvPr>
            <p:ph type="body" sz="quarter" idx="15" hasCustomPrompt="1"/>
          </p:nvPr>
        </p:nvSpPr>
        <p:spPr>
          <a:xfrm>
            <a:off x="314844" y="3826079"/>
            <a:ext cx="11558635" cy="914400"/>
          </a:xfrm>
          <a:prstGeom prst="rect">
            <a:avLst/>
          </a:prstGeom>
        </p:spPr>
        <p:txBody>
          <a:bodyPr lIns="0" tIns="0" rIns="0" bIns="0" anchor="t"/>
          <a:lstStyle>
            <a:lvl1pPr marL="0" indent="0" algn="l">
              <a:lnSpc>
                <a:spcPct val="100000"/>
              </a:lnSpc>
              <a:spcBef>
                <a:spcPts val="0"/>
              </a:spcBef>
              <a:buFontTx/>
              <a:buNone/>
              <a:defRPr sz="14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Description</a:t>
            </a:r>
            <a:endParaRPr lang="en-IN" dirty="0"/>
          </a:p>
        </p:txBody>
      </p:sp>
      <p:sp>
        <p:nvSpPr>
          <p:cNvPr id="30" name="Text Placeholder 13">
            <a:extLst>
              <a:ext uri="{FF2B5EF4-FFF2-40B4-BE49-F238E27FC236}">
                <a16:creationId xmlns:a16="http://schemas.microsoft.com/office/drawing/2014/main" id="{01E7A06A-0C8C-467C-8C3F-A13E95E49260}"/>
              </a:ext>
            </a:extLst>
          </p:cNvPr>
          <p:cNvSpPr>
            <a:spLocks noGrp="1"/>
          </p:cNvSpPr>
          <p:nvPr>
            <p:ph type="body" sz="quarter" idx="16" hasCustomPrompt="1"/>
          </p:nvPr>
        </p:nvSpPr>
        <p:spPr>
          <a:xfrm>
            <a:off x="314844" y="4926668"/>
            <a:ext cx="11558634" cy="466725"/>
          </a:xfrm>
          <a:prstGeom prst="rect">
            <a:avLst/>
          </a:prstGeom>
        </p:spPr>
        <p:txBody>
          <a:bodyPr lIns="0" tIns="0" rIns="0" bIns="0" anchor="t"/>
          <a:lstStyle>
            <a:lvl1pPr marL="0" indent="0" algn="l">
              <a:lnSpc>
                <a:spcPct val="100000"/>
              </a:lnSpc>
              <a:spcBef>
                <a:spcPts val="0"/>
              </a:spcBef>
              <a:buFontTx/>
              <a:buNone/>
              <a:defRPr sz="16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Header</a:t>
            </a:r>
            <a:endParaRPr lang="en-IN" dirty="0"/>
          </a:p>
        </p:txBody>
      </p:sp>
      <p:sp>
        <p:nvSpPr>
          <p:cNvPr id="31" name="Text Placeholder 13">
            <a:extLst>
              <a:ext uri="{FF2B5EF4-FFF2-40B4-BE49-F238E27FC236}">
                <a16:creationId xmlns:a16="http://schemas.microsoft.com/office/drawing/2014/main" id="{CE66A052-8FFF-4F6F-9F34-87E07CD7E451}"/>
              </a:ext>
            </a:extLst>
          </p:cNvPr>
          <p:cNvSpPr>
            <a:spLocks noGrp="1"/>
          </p:cNvSpPr>
          <p:nvPr>
            <p:ph type="body" sz="quarter" idx="17" hasCustomPrompt="1"/>
          </p:nvPr>
        </p:nvSpPr>
        <p:spPr>
          <a:xfrm>
            <a:off x="314844" y="5462326"/>
            <a:ext cx="11558635" cy="914400"/>
          </a:xfrm>
          <a:prstGeom prst="rect">
            <a:avLst/>
          </a:prstGeom>
        </p:spPr>
        <p:txBody>
          <a:bodyPr lIns="0" tIns="0" rIns="0" bIns="0" anchor="t"/>
          <a:lstStyle>
            <a:lvl1pPr marL="0" indent="0" algn="l">
              <a:lnSpc>
                <a:spcPct val="100000"/>
              </a:lnSpc>
              <a:spcBef>
                <a:spcPts val="0"/>
              </a:spcBef>
              <a:buFontTx/>
              <a:buNone/>
              <a:defRPr sz="14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Description</a:t>
            </a:r>
            <a:endParaRPr lang="en-IN" dirty="0"/>
          </a:p>
        </p:txBody>
      </p:sp>
      <p:sp>
        <p:nvSpPr>
          <p:cNvPr id="32" name="Slide Number Placeholder 5">
            <a:extLst>
              <a:ext uri="{FF2B5EF4-FFF2-40B4-BE49-F238E27FC236}">
                <a16:creationId xmlns:a16="http://schemas.microsoft.com/office/drawing/2014/main" id="{FDF3C70B-BE21-45B2-A3EA-2F5811C72FC7}"/>
              </a:ext>
            </a:extLst>
          </p:cNvPr>
          <p:cNvSpPr txBox="1">
            <a:spLocks/>
          </p:cNvSpPr>
          <p:nvPr userDrawn="1"/>
        </p:nvSpPr>
        <p:spPr>
          <a:xfrm>
            <a:off x="5910580" y="6519497"/>
            <a:ext cx="370839" cy="320675"/>
          </a:xfrm>
          <a:prstGeom prst="rect">
            <a:avLst/>
          </a:prstGeom>
        </p:spPr>
        <p:txBody>
          <a:bodyPr vert="horz" lIns="91440" tIns="45720" rIns="91440" bIns="45720" rtlCol="0" anchor="ct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prstClr val="black">
                    <a:tint val="75000"/>
                  </a:prstClr>
                </a:solidFill>
                <a:effectLst/>
                <a:uLnTx/>
                <a:uFillTx/>
                <a:latin typeface="Poppins" panose="00000500000000000000" pitchFamily="50" charset="0"/>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02F1BAAA-A48A-40C0-B2BB-2E1ADAB78EF4}" type="slidenum">
              <a:rPr lang="en-US" smtClean="0"/>
              <a:pPr lvl="0"/>
              <a:t>‹#›</a:t>
            </a:fld>
            <a:endParaRPr lang="en-US" dirty="0"/>
          </a:p>
        </p:txBody>
      </p:sp>
      <p:sp>
        <p:nvSpPr>
          <p:cNvPr id="33" name="Text Placeholder 18">
            <a:extLst>
              <a:ext uri="{FF2B5EF4-FFF2-40B4-BE49-F238E27FC236}">
                <a16:creationId xmlns:a16="http://schemas.microsoft.com/office/drawing/2014/main" id="{282771FF-5DB1-4E26-82BB-1653BDEE8C98}"/>
              </a:ext>
            </a:extLst>
          </p:cNvPr>
          <p:cNvSpPr>
            <a:spLocks noGrp="1"/>
          </p:cNvSpPr>
          <p:nvPr>
            <p:ph type="body" sz="quarter" idx="18"/>
          </p:nvPr>
        </p:nvSpPr>
        <p:spPr>
          <a:xfrm>
            <a:off x="316392" y="1047696"/>
            <a:ext cx="11558587" cy="365760"/>
          </a:xfrm>
          <a:prstGeom prst="rect">
            <a:avLst/>
          </a:prstGeom>
          <a:noFill/>
        </p:spPr>
        <p:txBody>
          <a:bodyPr wrap="square" lIns="0" tIns="0" rIns="0" bIns="0" rtlCol="0">
            <a:spAutoFit/>
          </a:bodyPr>
          <a:lstStyle>
            <a:lvl1pPr marL="0" indent="0">
              <a:lnSpc>
                <a:spcPct val="100000"/>
              </a:lnSpc>
              <a:spcBef>
                <a:spcPts val="0"/>
              </a:spcBef>
              <a:buFontTx/>
              <a:buNone/>
              <a:defRPr lang="en-US" sz="1600" b="1" smtClean="0">
                <a:solidFill>
                  <a:schemeClr val="tx1"/>
                </a:solidFill>
                <a:cs typeface="Poppins Light" panose="00000400000000000000" pitchFamily="50" charset="0"/>
              </a:defRPr>
            </a:lvl1pPr>
            <a:lvl2pPr>
              <a:defRPr lang="en-US" sz="1600" smtClean="0">
                <a:latin typeface="Poppins Light" panose="00000400000000000000" pitchFamily="50" charset="0"/>
                <a:cs typeface="Poppins Light" panose="00000400000000000000" pitchFamily="50" charset="0"/>
              </a:defRPr>
            </a:lvl2pPr>
            <a:lvl3pPr>
              <a:defRPr lang="en-US" sz="1600" smtClean="0">
                <a:latin typeface="Poppins Light" panose="00000400000000000000" pitchFamily="50" charset="0"/>
                <a:cs typeface="Poppins Light" panose="00000400000000000000" pitchFamily="50" charset="0"/>
              </a:defRPr>
            </a:lvl3pPr>
            <a:lvl4pPr>
              <a:defRPr lang="en-US" sz="1600" smtClean="0">
                <a:latin typeface="Poppins Light" panose="00000400000000000000" pitchFamily="50" charset="0"/>
                <a:cs typeface="Poppins Light" panose="00000400000000000000" pitchFamily="50" charset="0"/>
              </a:defRPr>
            </a:lvl4pPr>
            <a:lvl5pPr>
              <a:defRPr lang="en-IN" sz="1600">
                <a:latin typeface="Poppins Light" panose="00000400000000000000" pitchFamily="50" charset="0"/>
                <a:cs typeface="Poppins Light" panose="00000400000000000000" pitchFamily="50" charset="0"/>
              </a:defRPr>
            </a:lvl5pPr>
          </a:lstStyle>
          <a:p>
            <a:pPr marL="0" lvl="0"/>
            <a:r>
              <a:rPr lang="en-US" dirty="0"/>
              <a:t>Click to edit Master text styles</a:t>
            </a:r>
          </a:p>
        </p:txBody>
      </p:sp>
    </p:spTree>
    <p:extLst>
      <p:ext uri="{BB962C8B-B14F-4D97-AF65-F5344CB8AC3E}">
        <p14:creationId xmlns:p14="http://schemas.microsoft.com/office/powerpoint/2010/main" val="38061584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4 Column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Title 18">
            <a:extLst>
              <a:ext uri="{FF2B5EF4-FFF2-40B4-BE49-F238E27FC236}">
                <a16:creationId xmlns:a16="http://schemas.microsoft.com/office/drawing/2014/main" id="{7725916F-093B-4C56-85A1-46E7828AF415}"/>
              </a:ext>
            </a:extLst>
          </p:cNvPr>
          <p:cNvSpPr>
            <a:spLocks noGrp="1"/>
          </p:cNvSpPr>
          <p:nvPr>
            <p:ph type="title"/>
          </p:nvPr>
        </p:nvSpPr>
        <p:spPr>
          <a:xfrm>
            <a:off x="316392" y="266371"/>
            <a:ext cx="10972800" cy="584775"/>
          </a:xfrm>
          <a:prstGeom prst="rect">
            <a:avLst/>
          </a:prstGeom>
        </p:spPr>
        <p:txBody>
          <a:bodyPr lIns="0" tIns="0" rIns="0" bIns="0"/>
          <a:lstStyle>
            <a:lvl1pPr>
              <a:lnSpc>
                <a:spcPct val="100000"/>
              </a:lnSpc>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a:t>Click to edit Master title style</a:t>
            </a:r>
            <a:endParaRPr lang="en-IN"/>
          </a:p>
        </p:txBody>
      </p:sp>
      <p:sp>
        <p:nvSpPr>
          <p:cNvPr id="14" name="Text Placeholder 13">
            <a:extLst>
              <a:ext uri="{FF2B5EF4-FFF2-40B4-BE49-F238E27FC236}">
                <a16:creationId xmlns:a16="http://schemas.microsoft.com/office/drawing/2014/main" id="{266DE1CD-3B5C-460A-B9B1-DEEF155CB858}"/>
              </a:ext>
            </a:extLst>
          </p:cNvPr>
          <p:cNvSpPr>
            <a:spLocks noGrp="1"/>
          </p:cNvSpPr>
          <p:nvPr>
            <p:ph type="body" sz="quarter" idx="11" hasCustomPrompt="1"/>
          </p:nvPr>
        </p:nvSpPr>
        <p:spPr>
          <a:xfrm>
            <a:off x="314843" y="1654175"/>
            <a:ext cx="11558634" cy="466725"/>
          </a:xfrm>
          <a:prstGeom prst="rect">
            <a:avLst/>
          </a:prstGeom>
        </p:spPr>
        <p:txBody>
          <a:bodyPr lIns="0" tIns="0" rIns="0" bIns="0" anchor="t"/>
          <a:lstStyle>
            <a:lvl1pPr marL="0" indent="0" algn="l">
              <a:lnSpc>
                <a:spcPct val="100000"/>
              </a:lnSpc>
              <a:spcBef>
                <a:spcPts val="0"/>
              </a:spcBef>
              <a:buFontTx/>
              <a:buNone/>
              <a:defRPr sz="16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Header</a:t>
            </a:r>
            <a:endParaRPr lang="en-IN" dirty="0"/>
          </a:p>
        </p:txBody>
      </p:sp>
      <p:sp>
        <p:nvSpPr>
          <p:cNvPr id="21" name="Text Placeholder 13">
            <a:extLst>
              <a:ext uri="{FF2B5EF4-FFF2-40B4-BE49-F238E27FC236}">
                <a16:creationId xmlns:a16="http://schemas.microsoft.com/office/drawing/2014/main" id="{6E84CC58-8A0A-4776-8C4C-C50B5AB7B71B}"/>
              </a:ext>
            </a:extLst>
          </p:cNvPr>
          <p:cNvSpPr>
            <a:spLocks noGrp="1"/>
          </p:cNvSpPr>
          <p:nvPr>
            <p:ph type="body" sz="quarter" idx="13" hasCustomPrompt="1"/>
          </p:nvPr>
        </p:nvSpPr>
        <p:spPr>
          <a:xfrm>
            <a:off x="314843" y="2189833"/>
            <a:ext cx="11558635" cy="457200"/>
          </a:xfrm>
          <a:prstGeom prst="rect">
            <a:avLst/>
          </a:prstGeom>
        </p:spPr>
        <p:txBody>
          <a:bodyPr lIns="0" tIns="0" rIns="0" bIns="0" anchor="t"/>
          <a:lstStyle>
            <a:lvl1pPr marL="0" indent="0" algn="l">
              <a:lnSpc>
                <a:spcPct val="100000"/>
              </a:lnSpc>
              <a:spcBef>
                <a:spcPts val="0"/>
              </a:spcBef>
              <a:buFontTx/>
              <a:buNone/>
              <a:defRPr sz="12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Description</a:t>
            </a:r>
            <a:endParaRPr lang="en-IN" dirty="0"/>
          </a:p>
        </p:txBody>
      </p:sp>
      <p:sp>
        <p:nvSpPr>
          <p:cNvPr id="33" name="Text Placeholder 13">
            <a:extLst>
              <a:ext uri="{FF2B5EF4-FFF2-40B4-BE49-F238E27FC236}">
                <a16:creationId xmlns:a16="http://schemas.microsoft.com/office/drawing/2014/main" id="{D0931130-22AE-47B5-933A-E64EB5A4C43D}"/>
              </a:ext>
            </a:extLst>
          </p:cNvPr>
          <p:cNvSpPr>
            <a:spLocks noGrp="1"/>
          </p:cNvSpPr>
          <p:nvPr>
            <p:ph type="body" sz="quarter" idx="14" hasCustomPrompt="1"/>
          </p:nvPr>
        </p:nvSpPr>
        <p:spPr>
          <a:xfrm>
            <a:off x="316682" y="2805048"/>
            <a:ext cx="11558634" cy="466725"/>
          </a:xfrm>
          <a:prstGeom prst="rect">
            <a:avLst/>
          </a:prstGeom>
        </p:spPr>
        <p:txBody>
          <a:bodyPr lIns="0" tIns="0" rIns="0" bIns="0" anchor="t"/>
          <a:lstStyle>
            <a:lvl1pPr marL="0" indent="0" algn="l">
              <a:lnSpc>
                <a:spcPct val="100000"/>
              </a:lnSpc>
              <a:spcBef>
                <a:spcPts val="0"/>
              </a:spcBef>
              <a:buFontTx/>
              <a:buNone/>
              <a:defRPr sz="16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Header</a:t>
            </a:r>
            <a:endParaRPr lang="en-IN" dirty="0"/>
          </a:p>
        </p:txBody>
      </p:sp>
      <p:sp>
        <p:nvSpPr>
          <p:cNvPr id="34" name="Text Placeholder 13">
            <a:extLst>
              <a:ext uri="{FF2B5EF4-FFF2-40B4-BE49-F238E27FC236}">
                <a16:creationId xmlns:a16="http://schemas.microsoft.com/office/drawing/2014/main" id="{D888827B-1877-4CA6-B780-0FDF9EF1FF1A}"/>
              </a:ext>
            </a:extLst>
          </p:cNvPr>
          <p:cNvSpPr>
            <a:spLocks noGrp="1"/>
          </p:cNvSpPr>
          <p:nvPr>
            <p:ph type="body" sz="quarter" idx="15" hasCustomPrompt="1"/>
          </p:nvPr>
        </p:nvSpPr>
        <p:spPr>
          <a:xfrm>
            <a:off x="316682" y="3340706"/>
            <a:ext cx="11558635" cy="457200"/>
          </a:xfrm>
          <a:prstGeom prst="rect">
            <a:avLst/>
          </a:prstGeom>
        </p:spPr>
        <p:txBody>
          <a:bodyPr lIns="0" tIns="0" rIns="0" bIns="0" anchor="t"/>
          <a:lstStyle>
            <a:lvl1pPr marL="0" indent="0" algn="l">
              <a:lnSpc>
                <a:spcPct val="100000"/>
              </a:lnSpc>
              <a:spcBef>
                <a:spcPts val="0"/>
              </a:spcBef>
              <a:buFontTx/>
              <a:buNone/>
              <a:defRPr sz="12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Description</a:t>
            </a:r>
            <a:endParaRPr lang="en-IN" dirty="0"/>
          </a:p>
        </p:txBody>
      </p:sp>
      <p:sp>
        <p:nvSpPr>
          <p:cNvPr id="35" name="Text Placeholder 13">
            <a:extLst>
              <a:ext uri="{FF2B5EF4-FFF2-40B4-BE49-F238E27FC236}">
                <a16:creationId xmlns:a16="http://schemas.microsoft.com/office/drawing/2014/main" id="{28CFF805-052C-4D94-A72F-F13CD49F3CB7}"/>
              </a:ext>
            </a:extLst>
          </p:cNvPr>
          <p:cNvSpPr>
            <a:spLocks noGrp="1"/>
          </p:cNvSpPr>
          <p:nvPr>
            <p:ph type="body" sz="quarter" idx="16" hasCustomPrompt="1"/>
          </p:nvPr>
        </p:nvSpPr>
        <p:spPr>
          <a:xfrm>
            <a:off x="314842" y="3956930"/>
            <a:ext cx="11558634" cy="466725"/>
          </a:xfrm>
          <a:prstGeom prst="rect">
            <a:avLst/>
          </a:prstGeom>
        </p:spPr>
        <p:txBody>
          <a:bodyPr lIns="0" tIns="0" rIns="0" bIns="0" anchor="t"/>
          <a:lstStyle>
            <a:lvl1pPr marL="0" indent="0" algn="l">
              <a:lnSpc>
                <a:spcPct val="100000"/>
              </a:lnSpc>
              <a:spcBef>
                <a:spcPts val="0"/>
              </a:spcBef>
              <a:buFontTx/>
              <a:buNone/>
              <a:defRPr sz="16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Header</a:t>
            </a:r>
            <a:endParaRPr lang="en-IN" dirty="0"/>
          </a:p>
        </p:txBody>
      </p:sp>
      <p:sp>
        <p:nvSpPr>
          <p:cNvPr id="36" name="Text Placeholder 13">
            <a:extLst>
              <a:ext uri="{FF2B5EF4-FFF2-40B4-BE49-F238E27FC236}">
                <a16:creationId xmlns:a16="http://schemas.microsoft.com/office/drawing/2014/main" id="{A6CDE6B0-EADD-483F-AA8D-F97331942E9B}"/>
              </a:ext>
            </a:extLst>
          </p:cNvPr>
          <p:cNvSpPr>
            <a:spLocks noGrp="1"/>
          </p:cNvSpPr>
          <p:nvPr>
            <p:ph type="body" sz="quarter" idx="17" hasCustomPrompt="1"/>
          </p:nvPr>
        </p:nvSpPr>
        <p:spPr>
          <a:xfrm>
            <a:off x="314842" y="4492588"/>
            <a:ext cx="11558635" cy="457200"/>
          </a:xfrm>
          <a:prstGeom prst="rect">
            <a:avLst/>
          </a:prstGeom>
        </p:spPr>
        <p:txBody>
          <a:bodyPr lIns="0" tIns="0" rIns="0" bIns="0" anchor="t"/>
          <a:lstStyle>
            <a:lvl1pPr marL="0" indent="0" algn="l">
              <a:lnSpc>
                <a:spcPct val="100000"/>
              </a:lnSpc>
              <a:spcBef>
                <a:spcPts val="0"/>
              </a:spcBef>
              <a:buFontTx/>
              <a:buNone/>
              <a:defRPr sz="12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Description</a:t>
            </a:r>
            <a:endParaRPr lang="en-IN" dirty="0"/>
          </a:p>
        </p:txBody>
      </p:sp>
      <p:sp>
        <p:nvSpPr>
          <p:cNvPr id="37" name="Text Placeholder 13">
            <a:extLst>
              <a:ext uri="{FF2B5EF4-FFF2-40B4-BE49-F238E27FC236}">
                <a16:creationId xmlns:a16="http://schemas.microsoft.com/office/drawing/2014/main" id="{8759DA85-8826-4C86-8CD3-7C9C10A1153C}"/>
              </a:ext>
            </a:extLst>
          </p:cNvPr>
          <p:cNvSpPr>
            <a:spLocks noGrp="1"/>
          </p:cNvSpPr>
          <p:nvPr>
            <p:ph type="body" sz="quarter" idx="18" hasCustomPrompt="1"/>
          </p:nvPr>
        </p:nvSpPr>
        <p:spPr>
          <a:xfrm>
            <a:off x="314841" y="5110317"/>
            <a:ext cx="11558634" cy="466725"/>
          </a:xfrm>
          <a:prstGeom prst="rect">
            <a:avLst/>
          </a:prstGeom>
        </p:spPr>
        <p:txBody>
          <a:bodyPr lIns="0" tIns="0" rIns="0" bIns="0" anchor="t"/>
          <a:lstStyle>
            <a:lvl1pPr marL="0" indent="0" algn="l">
              <a:lnSpc>
                <a:spcPct val="100000"/>
              </a:lnSpc>
              <a:spcBef>
                <a:spcPts val="0"/>
              </a:spcBef>
              <a:buFontTx/>
              <a:buNone/>
              <a:defRPr sz="16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Header</a:t>
            </a:r>
            <a:endParaRPr lang="en-IN" dirty="0"/>
          </a:p>
        </p:txBody>
      </p:sp>
      <p:sp>
        <p:nvSpPr>
          <p:cNvPr id="38" name="Text Placeholder 13">
            <a:extLst>
              <a:ext uri="{FF2B5EF4-FFF2-40B4-BE49-F238E27FC236}">
                <a16:creationId xmlns:a16="http://schemas.microsoft.com/office/drawing/2014/main" id="{2BA2099D-1775-4BF3-BDC0-B6602C061272}"/>
              </a:ext>
            </a:extLst>
          </p:cNvPr>
          <p:cNvSpPr>
            <a:spLocks noGrp="1"/>
          </p:cNvSpPr>
          <p:nvPr>
            <p:ph type="body" sz="quarter" idx="19" hasCustomPrompt="1"/>
          </p:nvPr>
        </p:nvSpPr>
        <p:spPr>
          <a:xfrm>
            <a:off x="314841" y="5645975"/>
            <a:ext cx="11558635" cy="457200"/>
          </a:xfrm>
          <a:prstGeom prst="rect">
            <a:avLst/>
          </a:prstGeom>
        </p:spPr>
        <p:txBody>
          <a:bodyPr lIns="0" tIns="0" rIns="0" bIns="0" anchor="t"/>
          <a:lstStyle>
            <a:lvl1pPr marL="0" indent="0" algn="l">
              <a:lnSpc>
                <a:spcPct val="100000"/>
              </a:lnSpc>
              <a:spcBef>
                <a:spcPts val="0"/>
              </a:spcBef>
              <a:buFontTx/>
              <a:buNone/>
              <a:defRPr sz="12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Description</a:t>
            </a:r>
            <a:endParaRPr lang="en-IN" dirty="0"/>
          </a:p>
        </p:txBody>
      </p:sp>
      <p:sp>
        <p:nvSpPr>
          <p:cNvPr id="39" name="Slide Number Placeholder 5">
            <a:extLst>
              <a:ext uri="{FF2B5EF4-FFF2-40B4-BE49-F238E27FC236}">
                <a16:creationId xmlns:a16="http://schemas.microsoft.com/office/drawing/2014/main" id="{0AB4B68A-B3F9-473F-9649-931FA6CD30E0}"/>
              </a:ext>
            </a:extLst>
          </p:cNvPr>
          <p:cNvSpPr txBox="1">
            <a:spLocks/>
          </p:cNvSpPr>
          <p:nvPr userDrawn="1"/>
        </p:nvSpPr>
        <p:spPr>
          <a:xfrm>
            <a:off x="5910580" y="6519497"/>
            <a:ext cx="370839" cy="320675"/>
          </a:xfrm>
          <a:prstGeom prst="rect">
            <a:avLst/>
          </a:prstGeom>
        </p:spPr>
        <p:txBody>
          <a:bodyPr vert="horz" lIns="91440" tIns="45720" rIns="91440" bIns="45720" rtlCol="0" anchor="ct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prstClr val="black">
                    <a:tint val="75000"/>
                  </a:prstClr>
                </a:solidFill>
                <a:effectLst/>
                <a:uLnTx/>
                <a:uFillTx/>
                <a:latin typeface="Poppins" panose="00000500000000000000" pitchFamily="50" charset="0"/>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02F1BAAA-A48A-40C0-B2BB-2E1ADAB78EF4}" type="slidenum">
              <a:rPr lang="en-US" smtClean="0"/>
              <a:pPr lvl="0"/>
              <a:t>‹#›</a:t>
            </a:fld>
            <a:endParaRPr lang="en-US" dirty="0"/>
          </a:p>
        </p:txBody>
      </p:sp>
      <p:sp>
        <p:nvSpPr>
          <p:cNvPr id="40" name="Text Placeholder 18">
            <a:extLst>
              <a:ext uri="{FF2B5EF4-FFF2-40B4-BE49-F238E27FC236}">
                <a16:creationId xmlns:a16="http://schemas.microsoft.com/office/drawing/2014/main" id="{D7124228-BF77-4DB6-9515-A24659DAE6A7}"/>
              </a:ext>
            </a:extLst>
          </p:cNvPr>
          <p:cNvSpPr>
            <a:spLocks noGrp="1"/>
          </p:cNvSpPr>
          <p:nvPr>
            <p:ph type="body" sz="quarter" idx="20"/>
          </p:nvPr>
        </p:nvSpPr>
        <p:spPr>
          <a:xfrm>
            <a:off x="316392" y="1047696"/>
            <a:ext cx="11558587" cy="365760"/>
          </a:xfrm>
          <a:prstGeom prst="rect">
            <a:avLst/>
          </a:prstGeom>
          <a:noFill/>
        </p:spPr>
        <p:txBody>
          <a:bodyPr wrap="square" lIns="0" tIns="0" rIns="0" bIns="0" rtlCol="0">
            <a:spAutoFit/>
          </a:bodyPr>
          <a:lstStyle>
            <a:lvl1pPr marL="0" indent="0">
              <a:lnSpc>
                <a:spcPct val="100000"/>
              </a:lnSpc>
              <a:spcBef>
                <a:spcPts val="0"/>
              </a:spcBef>
              <a:buFontTx/>
              <a:buNone/>
              <a:defRPr lang="en-US" sz="1600" b="1" smtClean="0">
                <a:solidFill>
                  <a:schemeClr val="tx1"/>
                </a:solidFill>
                <a:cs typeface="Poppins Light" panose="00000400000000000000" pitchFamily="50" charset="0"/>
              </a:defRPr>
            </a:lvl1pPr>
            <a:lvl2pPr>
              <a:defRPr lang="en-US" sz="1600" smtClean="0">
                <a:latin typeface="Poppins Light" panose="00000400000000000000" pitchFamily="50" charset="0"/>
                <a:cs typeface="Poppins Light" panose="00000400000000000000" pitchFamily="50" charset="0"/>
              </a:defRPr>
            </a:lvl2pPr>
            <a:lvl3pPr>
              <a:defRPr lang="en-US" sz="1600" smtClean="0">
                <a:latin typeface="Poppins Light" panose="00000400000000000000" pitchFamily="50" charset="0"/>
                <a:cs typeface="Poppins Light" panose="00000400000000000000" pitchFamily="50" charset="0"/>
              </a:defRPr>
            </a:lvl3pPr>
            <a:lvl4pPr>
              <a:defRPr lang="en-US" sz="1600" smtClean="0">
                <a:latin typeface="Poppins Light" panose="00000400000000000000" pitchFamily="50" charset="0"/>
                <a:cs typeface="Poppins Light" panose="00000400000000000000" pitchFamily="50" charset="0"/>
              </a:defRPr>
            </a:lvl4pPr>
            <a:lvl5pPr>
              <a:defRPr lang="en-IN" sz="1600">
                <a:latin typeface="Poppins Light" panose="00000400000000000000" pitchFamily="50" charset="0"/>
                <a:cs typeface="Poppins Light" panose="00000400000000000000" pitchFamily="50" charset="0"/>
              </a:defRPr>
            </a:lvl5pPr>
          </a:lstStyle>
          <a:p>
            <a:pPr marL="0" lvl="0"/>
            <a:r>
              <a:rPr lang="en-US" dirty="0"/>
              <a:t>Click to edit Master text styles</a:t>
            </a:r>
          </a:p>
        </p:txBody>
      </p:sp>
    </p:spTree>
    <p:extLst>
      <p:ext uri="{BB962C8B-B14F-4D97-AF65-F5344CB8AC3E}">
        <p14:creationId xmlns:p14="http://schemas.microsoft.com/office/powerpoint/2010/main" val="30403513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Body with Bulle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Title 18">
            <a:extLst>
              <a:ext uri="{FF2B5EF4-FFF2-40B4-BE49-F238E27FC236}">
                <a16:creationId xmlns:a16="http://schemas.microsoft.com/office/drawing/2014/main" id="{7725916F-093B-4C56-85A1-46E7828AF415}"/>
              </a:ext>
            </a:extLst>
          </p:cNvPr>
          <p:cNvSpPr>
            <a:spLocks noGrp="1"/>
          </p:cNvSpPr>
          <p:nvPr>
            <p:ph type="title"/>
          </p:nvPr>
        </p:nvSpPr>
        <p:spPr>
          <a:xfrm>
            <a:off x="316392" y="266371"/>
            <a:ext cx="10972800" cy="584775"/>
          </a:xfrm>
          <a:prstGeom prst="rect">
            <a:avLst/>
          </a:prstGeom>
        </p:spPr>
        <p:txBody>
          <a:bodyPr lIns="0" tIns="0" rIns="0" bIns="0"/>
          <a:lstStyle>
            <a:lvl1pPr>
              <a:lnSpc>
                <a:spcPct val="100000"/>
              </a:lnSpc>
              <a:spcBef>
                <a:spcPts val="0"/>
              </a:spcBef>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a:t>Click to edit Master title style</a:t>
            </a:r>
            <a:endParaRPr lang="en-IN"/>
          </a:p>
        </p:txBody>
      </p:sp>
      <p:sp>
        <p:nvSpPr>
          <p:cNvPr id="16" name="Content Placeholder 21">
            <a:extLst>
              <a:ext uri="{FF2B5EF4-FFF2-40B4-BE49-F238E27FC236}">
                <a16:creationId xmlns:a16="http://schemas.microsoft.com/office/drawing/2014/main" id="{03B389BE-B7DF-43A4-8CCB-318B80C9C081}"/>
              </a:ext>
            </a:extLst>
          </p:cNvPr>
          <p:cNvSpPr>
            <a:spLocks noGrp="1"/>
          </p:cNvSpPr>
          <p:nvPr>
            <p:ph sz="quarter" idx="10"/>
          </p:nvPr>
        </p:nvSpPr>
        <p:spPr>
          <a:xfrm>
            <a:off x="316392" y="1060398"/>
            <a:ext cx="11558635" cy="5212080"/>
          </a:xfrm>
          <a:prstGeom prst="rect">
            <a:avLst/>
          </a:prstGeom>
          <a:noFill/>
        </p:spPr>
        <p:txBody>
          <a:bodyPr wrap="square" lIns="0" tIns="0" rIns="0" bIns="0" rtlCol="0">
            <a:spAutoFit/>
          </a:bodyPr>
          <a:lstStyle>
            <a:lvl1pPr>
              <a:lnSpc>
                <a:spcPct val="100000"/>
              </a:lnSpc>
              <a:spcBef>
                <a:spcPts val="0"/>
              </a:spcBef>
              <a:defRPr lang="en-US" sz="2000" dirty="0" smtClean="0">
                <a:latin typeface="+mn-lt"/>
                <a:cs typeface="Poppins Light" panose="00000400000000000000" pitchFamily="50" charset="0"/>
              </a:defRPr>
            </a:lvl1pPr>
            <a:lvl2pPr>
              <a:lnSpc>
                <a:spcPct val="100000"/>
              </a:lnSpc>
              <a:spcBef>
                <a:spcPts val="0"/>
              </a:spcBef>
              <a:defRPr lang="en-US" sz="1800" kern="1200" dirty="0" smtClean="0">
                <a:solidFill>
                  <a:schemeClr val="tx1"/>
                </a:solidFill>
                <a:latin typeface="+mn-lt"/>
                <a:ea typeface="+mn-ea"/>
                <a:cs typeface="Poppins Light" panose="00000400000000000000" pitchFamily="50" charset="0"/>
              </a:defRPr>
            </a:lvl2pPr>
            <a:lvl3pPr>
              <a:lnSpc>
                <a:spcPct val="100000"/>
              </a:lnSpc>
              <a:spcBef>
                <a:spcPts val="0"/>
              </a:spcBef>
              <a:defRPr lang="en-US" sz="1600" kern="1200" dirty="0" smtClean="0">
                <a:solidFill>
                  <a:schemeClr val="tx1"/>
                </a:solidFill>
                <a:latin typeface="+mn-lt"/>
                <a:ea typeface="+mn-ea"/>
                <a:cs typeface="Poppins Light" panose="00000400000000000000" pitchFamily="50" charset="0"/>
              </a:defRPr>
            </a:lvl3pPr>
            <a:lvl4pPr>
              <a:lnSpc>
                <a:spcPct val="100000"/>
              </a:lnSpc>
              <a:spcBef>
                <a:spcPts val="0"/>
              </a:spcBef>
              <a:defRPr lang="en-US" sz="1400" kern="1200" dirty="0" smtClean="0">
                <a:solidFill>
                  <a:schemeClr val="tx1"/>
                </a:solidFill>
                <a:latin typeface="+mn-lt"/>
                <a:ea typeface="+mn-ea"/>
                <a:cs typeface="Poppins Light" panose="00000400000000000000" pitchFamily="50" charset="0"/>
              </a:defRPr>
            </a:lvl4pPr>
            <a:lvl5pPr>
              <a:lnSpc>
                <a:spcPct val="100000"/>
              </a:lnSpc>
              <a:spcBef>
                <a:spcPts val="0"/>
              </a:spcBef>
              <a:defRPr lang="en-IN" sz="1200" kern="1200" dirty="0" smtClean="0">
                <a:solidFill>
                  <a:schemeClr val="tx1"/>
                </a:solidFill>
                <a:latin typeface="+mn-lt"/>
                <a:ea typeface="+mn-ea"/>
                <a:cs typeface="Poppins Light" panose="00000400000000000000" pitchFamily="50" charset="0"/>
              </a:defRPr>
            </a:lvl5pPr>
          </a:lstStyle>
          <a:p>
            <a:pPr marL="0" lvl="0"/>
            <a:r>
              <a:rPr lang="en-US" dirty="0"/>
              <a:t>Click to edit Master text styles</a:t>
            </a:r>
          </a:p>
          <a:p>
            <a:pPr marL="457200" lvl="1"/>
            <a:r>
              <a:rPr lang="en-US" dirty="0"/>
              <a:t>Second level</a:t>
            </a:r>
          </a:p>
          <a:p>
            <a:pPr marL="914400" lvl="2"/>
            <a:r>
              <a:rPr lang="en-US" dirty="0"/>
              <a:t>Third level</a:t>
            </a:r>
          </a:p>
          <a:p>
            <a:pPr marL="1371600" lvl="3"/>
            <a:r>
              <a:rPr lang="en-US" dirty="0"/>
              <a:t>Fourth level</a:t>
            </a:r>
          </a:p>
          <a:p>
            <a:pPr marL="1828800" lvl="4"/>
            <a:r>
              <a:rPr lang="en-US" dirty="0"/>
              <a:t>Fifth level</a:t>
            </a:r>
            <a:endParaRPr lang="en-IN" dirty="0"/>
          </a:p>
        </p:txBody>
      </p:sp>
      <p:sp>
        <p:nvSpPr>
          <p:cNvPr id="15" name="Slide Number Placeholder 5">
            <a:extLst>
              <a:ext uri="{FF2B5EF4-FFF2-40B4-BE49-F238E27FC236}">
                <a16:creationId xmlns:a16="http://schemas.microsoft.com/office/drawing/2014/main" id="{C22EFBFF-DA0D-4FCD-B401-46F9A3B8C11B}"/>
              </a:ext>
            </a:extLst>
          </p:cNvPr>
          <p:cNvSpPr txBox="1">
            <a:spLocks/>
          </p:cNvSpPr>
          <p:nvPr userDrawn="1"/>
        </p:nvSpPr>
        <p:spPr>
          <a:xfrm>
            <a:off x="5910580" y="6519497"/>
            <a:ext cx="370839" cy="320675"/>
          </a:xfrm>
          <a:prstGeom prst="rect">
            <a:avLst/>
          </a:prstGeom>
        </p:spPr>
        <p:txBody>
          <a:bodyPr vert="horz" lIns="91440" tIns="45720" rIns="91440" bIns="45720" rtlCol="0" anchor="ct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prstClr val="black">
                    <a:tint val="75000"/>
                  </a:prstClr>
                </a:solidFill>
                <a:effectLst/>
                <a:uLnTx/>
                <a:uFillTx/>
                <a:latin typeface="Poppins" panose="00000500000000000000" pitchFamily="50" charset="0"/>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02F1BAAA-A48A-40C0-B2BB-2E1ADAB78EF4}" type="slidenum">
              <a:rPr lang="en-US" smtClean="0"/>
              <a:pPr lvl="0"/>
              <a:t>‹#›</a:t>
            </a:fld>
            <a:endParaRPr lang="en-US" dirty="0"/>
          </a:p>
        </p:txBody>
      </p:sp>
    </p:spTree>
    <p:extLst>
      <p:ext uri="{BB962C8B-B14F-4D97-AF65-F5344CB8AC3E}">
        <p14:creationId xmlns:p14="http://schemas.microsoft.com/office/powerpoint/2010/main" val="5947620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ver Page">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361B56E7-B3E5-422F-B9CB-10067D712F64}"/>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prstClr val="black">
                    <a:lumMod val="50000"/>
                    <a:lumOff val="50000"/>
                  </a:prstClr>
                </a:solidFill>
                <a:latin typeface="Poppins" panose="00000500000000000000" pitchFamily="50" charset="0"/>
                <a:cs typeface="Poppins" panose="00000500000000000000" pitchFamily="50" charset="0"/>
              </a:rPr>
              <a:t>© COPYRIGHT 2022, TREDENCE. ALL RIGHTS RESERVED</a:t>
            </a:r>
            <a:endParaRPr lang="en-IN" sz="900">
              <a:solidFill>
                <a:prstClr val="black">
                  <a:lumMod val="50000"/>
                  <a:lumOff val="50000"/>
                </a:prstClr>
              </a:solidFill>
              <a:latin typeface="Poppins" panose="00000500000000000000" pitchFamily="50" charset="0"/>
              <a:cs typeface="Poppins" panose="00000500000000000000" pitchFamily="50" charset="0"/>
            </a:endParaRPr>
          </a:p>
        </p:txBody>
      </p:sp>
      <p:grpSp>
        <p:nvGrpSpPr>
          <p:cNvPr id="28" name="Group 27">
            <a:extLst>
              <a:ext uri="{FF2B5EF4-FFF2-40B4-BE49-F238E27FC236}">
                <a16:creationId xmlns:a16="http://schemas.microsoft.com/office/drawing/2014/main" id="{347CA167-E21C-40EC-8453-C507242B3801}"/>
              </a:ext>
            </a:extLst>
          </p:cNvPr>
          <p:cNvGrpSpPr/>
          <p:nvPr userDrawn="1"/>
        </p:nvGrpSpPr>
        <p:grpSpPr>
          <a:xfrm>
            <a:off x="5902296" y="6657690"/>
            <a:ext cx="387409" cy="0"/>
            <a:chOff x="5905144" y="6657690"/>
            <a:chExt cx="387409" cy="0"/>
          </a:xfrm>
        </p:grpSpPr>
        <p:cxnSp>
          <p:nvCxnSpPr>
            <p:cNvPr id="29" name="Straight Connector 28">
              <a:extLst>
                <a:ext uri="{FF2B5EF4-FFF2-40B4-BE49-F238E27FC236}">
                  <a16:creationId xmlns:a16="http://schemas.microsoft.com/office/drawing/2014/main" id="{B9367B13-A725-4567-90CD-C035869632E0}"/>
                </a:ext>
              </a:extLst>
            </p:cNvPr>
            <p:cNvCxnSpPr>
              <a:cxnSpLocks/>
            </p:cNvCxnSpPr>
            <p:nvPr userDrawn="1"/>
          </p:nvCxnSpPr>
          <p:spPr>
            <a:xfrm>
              <a:off x="5905144" y="6657690"/>
              <a:ext cx="71215" cy="0"/>
            </a:xfrm>
            <a:prstGeom prst="line">
              <a:avLst/>
            </a:prstGeom>
            <a:noFill/>
            <a:ln w="28575" cap="flat" cmpd="sng" algn="ctr">
              <a:solidFill>
                <a:srgbClr val="FE5000"/>
              </a:solidFill>
              <a:prstDash val="solid"/>
              <a:miter lim="800000"/>
            </a:ln>
            <a:effectLst/>
          </p:spPr>
        </p:cxnSp>
        <p:cxnSp>
          <p:nvCxnSpPr>
            <p:cNvPr id="30" name="Straight Connector 29">
              <a:extLst>
                <a:ext uri="{FF2B5EF4-FFF2-40B4-BE49-F238E27FC236}">
                  <a16:creationId xmlns:a16="http://schemas.microsoft.com/office/drawing/2014/main" id="{9409F5F6-DA6E-4FE1-B01D-5266AE5CC1D5}"/>
                </a:ext>
              </a:extLst>
            </p:cNvPr>
            <p:cNvCxnSpPr>
              <a:cxnSpLocks/>
            </p:cNvCxnSpPr>
            <p:nvPr userDrawn="1"/>
          </p:nvCxnSpPr>
          <p:spPr>
            <a:xfrm>
              <a:off x="6221338" y="6657690"/>
              <a:ext cx="71215" cy="0"/>
            </a:xfrm>
            <a:prstGeom prst="line">
              <a:avLst/>
            </a:prstGeom>
            <a:noFill/>
            <a:ln w="28575" cap="flat" cmpd="sng" algn="ctr">
              <a:solidFill>
                <a:srgbClr val="FE5000"/>
              </a:solidFill>
              <a:prstDash val="solid"/>
              <a:miter lim="800000"/>
            </a:ln>
            <a:effectLst/>
          </p:spPr>
        </p:cxnSp>
      </p:grpSp>
      <p:pic>
        <p:nvPicPr>
          <p:cNvPr id="31" name="Graphic 30">
            <a:extLst>
              <a:ext uri="{FF2B5EF4-FFF2-40B4-BE49-F238E27FC236}">
                <a16:creationId xmlns:a16="http://schemas.microsoft.com/office/drawing/2014/main" id="{BD9191F7-054A-44E7-BC38-6084819430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734492" y="6583835"/>
            <a:ext cx="180984" cy="192001"/>
          </a:xfrm>
          <a:prstGeom prst="rect">
            <a:avLst/>
          </a:prstGeom>
        </p:spPr>
      </p:pic>
      <p:cxnSp>
        <p:nvCxnSpPr>
          <p:cNvPr id="32" name="Straight Connector 31">
            <a:extLst>
              <a:ext uri="{FF2B5EF4-FFF2-40B4-BE49-F238E27FC236}">
                <a16:creationId xmlns:a16="http://schemas.microsoft.com/office/drawing/2014/main" id="{BE4EDD91-DC9D-46F2-A44B-D5FA4C5B0057}"/>
              </a:ext>
            </a:extLst>
          </p:cNvPr>
          <p:cNvCxnSpPr>
            <a:cxnSpLocks/>
          </p:cNvCxnSpPr>
          <p:nvPr userDrawn="1"/>
        </p:nvCxnSpPr>
        <p:spPr>
          <a:xfrm>
            <a:off x="0" y="6496048"/>
            <a:ext cx="12192000" cy="0"/>
          </a:xfrm>
          <a:prstGeom prst="line">
            <a:avLst/>
          </a:prstGeom>
          <a:noFill/>
          <a:ln w="6350" cap="flat" cmpd="sng" algn="ctr">
            <a:solidFill>
              <a:sysClr val="window" lastClr="FFFFFF">
                <a:lumMod val="85000"/>
              </a:sysClr>
            </a:solidFill>
            <a:prstDash val="solid"/>
            <a:miter lim="800000"/>
          </a:ln>
          <a:effectLst/>
        </p:spPr>
      </p:cxnSp>
      <p:sp>
        <p:nvSpPr>
          <p:cNvPr id="9" name="Slide Number Placeholder 5">
            <a:extLst>
              <a:ext uri="{FF2B5EF4-FFF2-40B4-BE49-F238E27FC236}">
                <a16:creationId xmlns:a16="http://schemas.microsoft.com/office/drawing/2014/main" id="{C9B8D84C-A14F-4501-8A1B-4AB0B9B21390}"/>
              </a:ext>
            </a:extLst>
          </p:cNvPr>
          <p:cNvSpPr txBox="1">
            <a:spLocks/>
          </p:cNvSpPr>
          <p:nvPr userDrawn="1"/>
        </p:nvSpPr>
        <p:spPr>
          <a:xfrm>
            <a:off x="5910580" y="6519497"/>
            <a:ext cx="370839" cy="320675"/>
          </a:xfrm>
          <a:prstGeom prst="rect">
            <a:avLst/>
          </a:prstGeom>
        </p:spPr>
        <p:txBody>
          <a:bodyPr vert="horz" lIns="91440" tIns="45720" rIns="91440" bIns="45720" rtlCol="0" anchor="ct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prstClr val="black">
                    <a:tint val="75000"/>
                  </a:prstClr>
                </a:solidFill>
                <a:effectLst/>
                <a:uLnTx/>
                <a:uFillTx/>
                <a:latin typeface="Poppins" panose="00000500000000000000" pitchFamily="50" charset="0"/>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02F1BAAA-A48A-40C0-B2BB-2E1ADAB78EF4}" type="slidenum">
              <a:rPr lang="en-US" smtClean="0"/>
              <a:pPr lvl="0"/>
              <a:t>‹#›</a:t>
            </a:fld>
            <a:endParaRPr lang="en-US" dirty="0"/>
          </a:p>
        </p:txBody>
      </p:sp>
    </p:spTree>
    <p:extLst>
      <p:ext uri="{BB962C8B-B14F-4D97-AF65-F5344CB8AC3E}">
        <p14:creationId xmlns:p14="http://schemas.microsoft.com/office/powerpoint/2010/main" val="435701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Slide with Header and Footer">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lide Number Placeholder 5">
            <a:extLst>
              <a:ext uri="{FF2B5EF4-FFF2-40B4-BE49-F238E27FC236}">
                <a16:creationId xmlns:a16="http://schemas.microsoft.com/office/drawing/2014/main" id="{FA3BC3FC-4952-4070-AC9E-4DF5DADA2ED4}"/>
              </a:ext>
            </a:extLst>
          </p:cNvPr>
          <p:cNvSpPr txBox="1">
            <a:spLocks/>
          </p:cNvSpPr>
          <p:nvPr userDrawn="1"/>
        </p:nvSpPr>
        <p:spPr>
          <a:xfrm>
            <a:off x="5910580" y="6519497"/>
            <a:ext cx="370839" cy="320675"/>
          </a:xfrm>
          <a:prstGeom prst="rect">
            <a:avLst/>
          </a:prstGeom>
        </p:spPr>
        <p:txBody>
          <a:bodyPr vert="horz" lIns="91440" tIns="45720" rIns="91440" bIns="45720" rtlCol="0" anchor="ct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prstClr val="black">
                    <a:tint val="75000"/>
                  </a:prstClr>
                </a:solidFill>
                <a:effectLst/>
                <a:uLnTx/>
                <a:uFillTx/>
                <a:latin typeface="Poppins" panose="00000500000000000000" pitchFamily="50" charset="0"/>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02F1BAAA-A48A-40C0-B2BB-2E1ADAB78EF4}" type="slidenum">
              <a:rPr lang="en-US" smtClean="0"/>
              <a:pPr lvl="0"/>
              <a:t>‹#›</a:t>
            </a:fld>
            <a:endParaRPr lang="en-US" dirty="0"/>
          </a:p>
        </p:txBody>
      </p:sp>
    </p:spTree>
    <p:extLst>
      <p:ext uri="{BB962C8B-B14F-4D97-AF65-F5344CB8AC3E}">
        <p14:creationId xmlns:p14="http://schemas.microsoft.com/office/powerpoint/2010/main" val="41032927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or Cod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901346D-E479-41D3-8AFF-D9ABE2778B72}"/>
              </a:ext>
            </a:extLst>
          </p:cNvPr>
          <p:cNvSpPr/>
          <p:nvPr userDrawn="1"/>
        </p:nvSpPr>
        <p:spPr>
          <a:xfrm>
            <a:off x="460048" y="495656"/>
            <a:ext cx="3644785" cy="2179178"/>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oppins" panose="00000500000000000000" pitchFamily="50" charset="0"/>
              <a:cs typeface="Poppins" panose="00000500000000000000" pitchFamily="50" charset="0"/>
            </a:endParaRPr>
          </a:p>
        </p:txBody>
      </p:sp>
      <p:sp>
        <p:nvSpPr>
          <p:cNvPr id="15" name="Rectangle 14">
            <a:extLst>
              <a:ext uri="{FF2B5EF4-FFF2-40B4-BE49-F238E27FC236}">
                <a16:creationId xmlns:a16="http://schemas.microsoft.com/office/drawing/2014/main" id="{5D797A6A-9635-41EA-81E1-7643861F5798}"/>
              </a:ext>
            </a:extLst>
          </p:cNvPr>
          <p:cNvSpPr/>
          <p:nvPr userDrawn="1"/>
        </p:nvSpPr>
        <p:spPr>
          <a:xfrm>
            <a:off x="4273608" y="495656"/>
            <a:ext cx="3644785" cy="2179178"/>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E09FBCE5-CBD5-42F8-BD24-A26DE22EB268}"/>
              </a:ext>
            </a:extLst>
          </p:cNvPr>
          <p:cNvSpPr/>
          <p:nvPr userDrawn="1"/>
        </p:nvSpPr>
        <p:spPr>
          <a:xfrm>
            <a:off x="8087166" y="495656"/>
            <a:ext cx="3644785" cy="2179178"/>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05ACAAFB-6B7F-4FA2-BD41-3DAA5F74C435}"/>
              </a:ext>
            </a:extLst>
          </p:cNvPr>
          <p:cNvSpPr txBox="1"/>
          <p:nvPr userDrawn="1"/>
        </p:nvSpPr>
        <p:spPr>
          <a:xfrm>
            <a:off x="1313105" y="1104815"/>
            <a:ext cx="1851789" cy="369332"/>
          </a:xfrm>
          <a:prstGeom prst="rect">
            <a:avLst/>
          </a:prstGeom>
          <a:noFill/>
        </p:spPr>
        <p:txBody>
          <a:bodyPr wrap="none" rtlCol="0">
            <a:spAutoFit/>
          </a:bodyPr>
          <a:lstStyle/>
          <a:p>
            <a:r>
              <a:rPr lang="en-US" b="1">
                <a:solidFill>
                  <a:schemeClr val="bg1"/>
                </a:solidFill>
                <a:latin typeface="Poppins" panose="00000500000000000000" pitchFamily="50" charset="0"/>
                <a:cs typeface="Poppins" panose="00000500000000000000" pitchFamily="50" charset="0"/>
              </a:rPr>
              <a:t>Bright Orange</a:t>
            </a:r>
            <a:endParaRPr lang="en-IN" b="1">
              <a:solidFill>
                <a:schemeClr val="bg1"/>
              </a:solidFill>
              <a:latin typeface="Poppins" panose="00000500000000000000" pitchFamily="50" charset="0"/>
              <a:cs typeface="Poppins" panose="00000500000000000000" pitchFamily="50" charset="0"/>
            </a:endParaRPr>
          </a:p>
        </p:txBody>
      </p:sp>
      <p:sp>
        <p:nvSpPr>
          <p:cNvPr id="20" name="TextBox 19">
            <a:extLst>
              <a:ext uri="{FF2B5EF4-FFF2-40B4-BE49-F238E27FC236}">
                <a16:creationId xmlns:a16="http://schemas.microsoft.com/office/drawing/2014/main" id="{B4400FE8-A18D-496B-BD1C-F2784F2AAF5D}"/>
              </a:ext>
            </a:extLst>
          </p:cNvPr>
          <p:cNvSpPr txBox="1"/>
          <p:nvPr userDrawn="1"/>
        </p:nvSpPr>
        <p:spPr>
          <a:xfrm>
            <a:off x="5170105" y="1104815"/>
            <a:ext cx="688009" cy="369332"/>
          </a:xfrm>
          <a:prstGeom prst="rect">
            <a:avLst/>
          </a:prstGeom>
          <a:noFill/>
        </p:spPr>
        <p:txBody>
          <a:bodyPr wrap="none" rtlCol="0">
            <a:spAutoFit/>
          </a:bodyPr>
          <a:lstStyle/>
          <a:p>
            <a:r>
              <a:rPr lang="en-US" b="1">
                <a:solidFill>
                  <a:schemeClr val="bg1"/>
                </a:solidFill>
                <a:latin typeface="Poppins" panose="00000500000000000000" pitchFamily="50" charset="0"/>
                <a:cs typeface="Poppins" panose="00000500000000000000" pitchFamily="50" charset="0"/>
              </a:rPr>
              <a:t>Teal</a:t>
            </a:r>
            <a:endParaRPr lang="en-IN" b="1">
              <a:solidFill>
                <a:schemeClr val="bg1"/>
              </a:solidFill>
              <a:latin typeface="Poppins" panose="00000500000000000000" pitchFamily="50" charset="0"/>
              <a:cs typeface="Poppins" panose="00000500000000000000" pitchFamily="50" charset="0"/>
            </a:endParaRPr>
          </a:p>
        </p:txBody>
      </p:sp>
      <p:sp>
        <p:nvSpPr>
          <p:cNvPr id="22" name="TextBox 21">
            <a:extLst>
              <a:ext uri="{FF2B5EF4-FFF2-40B4-BE49-F238E27FC236}">
                <a16:creationId xmlns:a16="http://schemas.microsoft.com/office/drawing/2014/main" id="{C7B48D7C-8AD4-4C9B-8625-6C4E97D78334}"/>
              </a:ext>
            </a:extLst>
          </p:cNvPr>
          <p:cNvSpPr txBox="1"/>
          <p:nvPr userDrawn="1"/>
        </p:nvSpPr>
        <p:spPr>
          <a:xfrm>
            <a:off x="9027106" y="1104815"/>
            <a:ext cx="1561646" cy="369332"/>
          </a:xfrm>
          <a:prstGeom prst="rect">
            <a:avLst/>
          </a:prstGeom>
          <a:noFill/>
        </p:spPr>
        <p:txBody>
          <a:bodyPr wrap="none" rtlCol="0">
            <a:spAutoFit/>
          </a:bodyPr>
          <a:lstStyle/>
          <a:p>
            <a:r>
              <a:rPr lang="en-US" b="1">
                <a:solidFill>
                  <a:schemeClr val="bg1"/>
                </a:solidFill>
                <a:latin typeface="Poppins" panose="00000500000000000000" pitchFamily="50" charset="0"/>
                <a:cs typeface="Poppins" panose="00000500000000000000" pitchFamily="50" charset="0"/>
              </a:rPr>
              <a:t>Deep Green</a:t>
            </a:r>
          </a:p>
        </p:txBody>
      </p:sp>
      <p:sp>
        <p:nvSpPr>
          <p:cNvPr id="23" name="Rectangle 22">
            <a:extLst>
              <a:ext uri="{FF2B5EF4-FFF2-40B4-BE49-F238E27FC236}">
                <a16:creationId xmlns:a16="http://schemas.microsoft.com/office/drawing/2014/main" id="{7FE28CF0-22CB-47C5-AFBD-7A5A4875CFA9}"/>
              </a:ext>
            </a:extLst>
          </p:cNvPr>
          <p:cNvSpPr/>
          <p:nvPr userDrawn="1"/>
        </p:nvSpPr>
        <p:spPr>
          <a:xfrm>
            <a:off x="460049" y="2842372"/>
            <a:ext cx="2646239" cy="1570290"/>
          </a:xfrm>
          <a:prstGeom prst="rect">
            <a:avLst/>
          </a:prstGeom>
          <a:solidFill>
            <a:srgbClr val="8C2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oppins" panose="00000500000000000000" pitchFamily="50" charset="0"/>
              <a:cs typeface="Poppins" panose="00000500000000000000" pitchFamily="50" charset="0"/>
            </a:endParaRPr>
          </a:p>
        </p:txBody>
      </p:sp>
      <p:sp>
        <p:nvSpPr>
          <p:cNvPr id="24" name="Rectangle 23">
            <a:extLst>
              <a:ext uri="{FF2B5EF4-FFF2-40B4-BE49-F238E27FC236}">
                <a16:creationId xmlns:a16="http://schemas.microsoft.com/office/drawing/2014/main" id="{DB28C5F4-0524-4A07-9B93-0EBA0FA18B8B}"/>
              </a:ext>
            </a:extLst>
          </p:cNvPr>
          <p:cNvSpPr/>
          <p:nvPr userDrawn="1"/>
        </p:nvSpPr>
        <p:spPr>
          <a:xfrm>
            <a:off x="3335270" y="2842372"/>
            <a:ext cx="2646239" cy="1570290"/>
          </a:xfrm>
          <a:prstGeom prst="rect">
            <a:avLst/>
          </a:prstGeom>
          <a:solidFill>
            <a:srgbClr val="F582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525AF7B4-2C2E-4B0F-8791-32685CBE8C3A}"/>
              </a:ext>
            </a:extLst>
          </p:cNvPr>
          <p:cNvSpPr/>
          <p:nvPr userDrawn="1"/>
        </p:nvSpPr>
        <p:spPr>
          <a:xfrm>
            <a:off x="6210491" y="2842372"/>
            <a:ext cx="2646239" cy="1570290"/>
          </a:xfrm>
          <a:prstGeom prst="rect">
            <a:avLst/>
          </a:prstGeom>
          <a:solidFill>
            <a:schemeClr val="bg1"/>
          </a:solidFill>
          <a:ln>
            <a:solidFill>
              <a:srgbClr val="404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D62DCC17-316B-4083-BC80-402A124D67DD}"/>
              </a:ext>
            </a:extLst>
          </p:cNvPr>
          <p:cNvSpPr/>
          <p:nvPr userDrawn="1"/>
        </p:nvSpPr>
        <p:spPr>
          <a:xfrm>
            <a:off x="9085712" y="2842372"/>
            <a:ext cx="2646239" cy="1570290"/>
          </a:xfrm>
          <a:prstGeom prst="rect">
            <a:avLst/>
          </a:prstGeom>
          <a:solidFill>
            <a:srgbClr val="4040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F7E9A2CF-706A-414A-A3F1-0542CA73BF06}"/>
              </a:ext>
            </a:extLst>
          </p:cNvPr>
          <p:cNvSpPr txBox="1"/>
          <p:nvPr userDrawn="1"/>
        </p:nvSpPr>
        <p:spPr>
          <a:xfrm>
            <a:off x="834540" y="3128928"/>
            <a:ext cx="1388522" cy="307777"/>
          </a:xfrm>
          <a:prstGeom prst="rect">
            <a:avLst/>
          </a:prstGeom>
          <a:noFill/>
        </p:spPr>
        <p:txBody>
          <a:bodyPr wrap="none" rtlCol="0">
            <a:spAutoFit/>
          </a:bodyPr>
          <a:lstStyle/>
          <a:p>
            <a:r>
              <a:rPr lang="en-US" sz="1400" b="1">
                <a:solidFill>
                  <a:schemeClr val="bg1"/>
                </a:solidFill>
                <a:latin typeface="Poppins" panose="00000500000000000000" pitchFamily="50" charset="0"/>
                <a:cs typeface="Poppins" panose="00000500000000000000" pitchFamily="50" charset="0"/>
              </a:rPr>
              <a:t>Deep Orange</a:t>
            </a:r>
            <a:endParaRPr lang="en-IN" sz="1400" b="1">
              <a:solidFill>
                <a:schemeClr val="bg1"/>
              </a:solidFill>
              <a:latin typeface="Poppins" panose="00000500000000000000" pitchFamily="50" charset="0"/>
              <a:cs typeface="Poppins" panose="00000500000000000000" pitchFamily="50" charset="0"/>
            </a:endParaRPr>
          </a:p>
        </p:txBody>
      </p:sp>
      <p:sp>
        <p:nvSpPr>
          <p:cNvPr id="30" name="TextBox 29">
            <a:extLst>
              <a:ext uri="{FF2B5EF4-FFF2-40B4-BE49-F238E27FC236}">
                <a16:creationId xmlns:a16="http://schemas.microsoft.com/office/drawing/2014/main" id="{8E52F8B6-067A-4A42-ABFF-0FF1D5C13E37}"/>
              </a:ext>
            </a:extLst>
          </p:cNvPr>
          <p:cNvSpPr txBox="1"/>
          <p:nvPr userDrawn="1"/>
        </p:nvSpPr>
        <p:spPr>
          <a:xfrm>
            <a:off x="3791385" y="3128928"/>
            <a:ext cx="1834156" cy="307777"/>
          </a:xfrm>
          <a:prstGeom prst="rect">
            <a:avLst/>
          </a:prstGeom>
          <a:noFill/>
        </p:spPr>
        <p:txBody>
          <a:bodyPr wrap="none" rtlCol="0">
            <a:spAutoFit/>
          </a:bodyPr>
          <a:lstStyle/>
          <a:p>
            <a:r>
              <a:rPr lang="en-US" sz="1400" b="1">
                <a:solidFill>
                  <a:schemeClr val="bg1"/>
                </a:solidFill>
                <a:latin typeface="Poppins" panose="00000500000000000000" pitchFamily="50" charset="0"/>
                <a:cs typeface="Poppins" panose="00000500000000000000" pitchFamily="50" charset="0"/>
              </a:rPr>
              <a:t>Hightlight Orange</a:t>
            </a:r>
          </a:p>
        </p:txBody>
      </p:sp>
      <p:sp>
        <p:nvSpPr>
          <p:cNvPr id="32" name="TextBox 31">
            <a:extLst>
              <a:ext uri="{FF2B5EF4-FFF2-40B4-BE49-F238E27FC236}">
                <a16:creationId xmlns:a16="http://schemas.microsoft.com/office/drawing/2014/main" id="{3A0D1870-C765-492C-B1E3-0CCE68472285}"/>
              </a:ext>
            </a:extLst>
          </p:cNvPr>
          <p:cNvSpPr txBox="1"/>
          <p:nvPr userDrawn="1"/>
        </p:nvSpPr>
        <p:spPr>
          <a:xfrm>
            <a:off x="6628588" y="3128928"/>
            <a:ext cx="729687" cy="307777"/>
          </a:xfrm>
          <a:prstGeom prst="rect">
            <a:avLst/>
          </a:prstGeom>
          <a:noFill/>
        </p:spPr>
        <p:txBody>
          <a:bodyPr wrap="none" rtlCol="0">
            <a:spAutoFit/>
          </a:bodyPr>
          <a:lstStyle/>
          <a:p>
            <a:r>
              <a:rPr lang="en-US" sz="1400" b="1">
                <a:solidFill>
                  <a:srgbClr val="404041"/>
                </a:solidFill>
                <a:latin typeface="Poppins" panose="00000500000000000000" pitchFamily="50" charset="0"/>
                <a:cs typeface="Poppins" panose="00000500000000000000" pitchFamily="50" charset="0"/>
              </a:rPr>
              <a:t>White</a:t>
            </a:r>
          </a:p>
        </p:txBody>
      </p:sp>
      <p:sp>
        <p:nvSpPr>
          <p:cNvPr id="34" name="TextBox 33">
            <a:extLst>
              <a:ext uri="{FF2B5EF4-FFF2-40B4-BE49-F238E27FC236}">
                <a16:creationId xmlns:a16="http://schemas.microsoft.com/office/drawing/2014/main" id="{855E8B8A-019B-45F9-9FE6-5E2F1F9C0F25}"/>
              </a:ext>
            </a:extLst>
          </p:cNvPr>
          <p:cNvSpPr txBox="1"/>
          <p:nvPr userDrawn="1"/>
        </p:nvSpPr>
        <p:spPr>
          <a:xfrm>
            <a:off x="9559795" y="3128928"/>
            <a:ext cx="729687" cy="307777"/>
          </a:xfrm>
          <a:prstGeom prst="rect">
            <a:avLst/>
          </a:prstGeom>
          <a:noFill/>
        </p:spPr>
        <p:txBody>
          <a:bodyPr wrap="none" rtlCol="0">
            <a:spAutoFit/>
          </a:bodyPr>
          <a:lstStyle/>
          <a:p>
            <a:r>
              <a:rPr lang="en-US" sz="1400" b="1">
                <a:solidFill>
                  <a:schemeClr val="bg1"/>
                </a:solidFill>
                <a:latin typeface="Poppins" panose="00000500000000000000" pitchFamily="50" charset="0"/>
                <a:cs typeface="Poppins" panose="00000500000000000000" pitchFamily="50" charset="0"/>
              </a:rPr>
              <a:t>White</a:t>
            </a:r>
          </a:p>
        </p:txBody>
      </p:sp>
      <p:sp>
        <p:nvSpPr>
          <p:cNvPr id="35" name="Rectangle 34">
            <a:extLst>
              <a:ext uri="{FF2B5EF4-FFF2-40B4-BE49-F238E27FC236}">
                <a16:creationId xmlns:a16="http://schemas.microsoft.com/office/drawing/2014/main" id="{02E475E9-555F-4D79-A0FA-962451078CDE}"/>
              </a:ext>
            </a:extLst>
          </p:cNvPr>
          <p:cNvSpPr/>
          <p:nvPr userDrawn="1"/>
        </p:nvSpPr>
        <p:spPr>
          <a:xfrm>
            <a:off x="6210491" y="4583232"/>
            <a:ext cx="2646239" cy="1570290"/>
          </a:xfrm>
          <a:prstGeom prst="rect">
            <a:avLst/>
          </a:prstGeom>
          <a:solidFill>
            <a:srgbClr val="E6E7E8"/>
          </a:solidFill>
          <a:ln>
            <a:solidFill>
              <a:srgbClr val="404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35">
            <a:extLst>
              <a:ext uri="{FF2B5EF4-FFF2-40B4-BE49-F238E27FC236}">
                <a16:creationId xmlns:a16="http://schemas.microsoft.com/office/drawing/2014/main" id="{918B31EF-DCC6-4677-9400-B4DE0D9B1D0D}"/>
              </a:ext>
            </a:extLst>
          </p:cNvPr>
          <p:cNvSpPr/>
          <p:nvPr userDrawn="1"/>
        </p:nvSpPr>
        <p:spPr>
          <a:xfrm>
            <a:off x="9085712" y="4583232"/>
            <a:ext cx="2646239" cy="1570290"/>
          </a:xfrm>
          <a:prstGeom prst="rect">
            <a:avLst/>
          </a:prstGeom>
          <a:solidFill>
            <a:srgbClr val="9294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TextBox 37">
            <a:extLst>
              <a:ext uri="{FF2B5EF4-FFF2-40B4-BE49-F238E27FC236}">
                <a16:creationId xmlns:a16="http://schemas.microsoft.com/office/drawing/2014/main" id="{7F95E64F-3D48-46A7-B7AA-85AE5589F652}"/>
              </a:ext>
            </a:extLst>
          </p:cNvPr>
          <p:cNvSpPr txBox="1"/>
          <p:nvPr userDrawn="1"/>
        </p:nvSpPr>
        <p:spPr>
          <a:xfrm>
            <a:off x="6628588" y="4914661"/>
            <a:ext cx="1037463" cy="307777"/>
          </a:xfrm>
          <a:prstGeom prst="rect">
            <a:avLst/>
          </a:prstGeom>
          <a:noFill/>
        </p:spPr>
        <p:txBody>
          <a:bodyPr wrap="none" rtlCol="0">
            <a:spAutoFit/>
          </a:bodyPr>
          <a:lstStyle/>
          <a:p>
            <a:r>
              <a:rPr lang="en-US" sz="1400" b="1">
                <a:solidFill>
                  <a:srgbClr val="404041"/>
                </a:solidFill>
                <a:latin typeface="Poppins" panose="00000500000000000000" pitchFamily="50" charset="0"/>
                <a:cs typeface="Poppins" panose="00000500000000000000" pitchFamily="50" charset="0"/>
              </a:rPr>
              <a:t>Off White</a:t>
            </a:r>
          </a:p>
        </p:txBody>
      </p:sp>
      <p:sp>
        <p:nvSpPr>
          <p:cNvPr id="40" name="TextBox 39">
            <a:extLst>
              <a:ext uri="{FF2B5EF4-FFF2-40B4-BE49-F238E27FC236}">
                <a16:creationId xmlns:a16="http://schemas.microsoft.com/office/drawing/2014/main" id="{D5C4D66A-4363-4CFD-A243-23040B80CEB4}"/>
              </a:ext>
            </a:extLst>
          </p:cNvPr>
          <p:cNvSpPr txBox="1"/>
          <p:nvPr userDrawn="1"/>
        </p:nvSpPr>
        <p:spPr>
          <a:xfrm>
            <a:off x="9559795" y="4914661"/>
            <a:ext cx="622286" cy="307777"/>
          </a:xfrm>
          <a:prstGeom prst="rect">
            <a:avLst/>
          </a:prstGeom>
          <a:noFill/>
        </p:spPr>
        <p:txBody>
          <a:bodyPr wrap="none" rtlCol="0">
            <a:spAutoFit/>
          </a:bodyPr>
          <a:lstStyle/>
          <a:p>
            <a:r>
              <a:rPr lang="en-US" sz="1400" b="1">
                <a:solidFill>
                  <a:schemeClr val="bg1"/>
                </a:solidFill>
                <a:latin typeface="Poppins" panose="00000500000000000000" pitchFamily="50" charset="0"/>
                <a:cs typeface="Poppins" panose="00000500000000000000" pitchFamily="50" charset="0"/>
              </a:rPr>
              <a:t>Grey</a:t>
            </a:r>
          </a:p>
        </p:txBody>
      </p:sp>
      <p:sp>
        <p:nvSpPr>
          <p:cNvPr id="31" name="Slide Number Placeholder 5">
            <a:extLst>
              <a:ext uri="{FF2B5EF4-FFF2-40B4-BE49-F238E27FC236}">
                <a16:creationId xmlns:a16="http://schemas.microsoft.com/office/drawing/2014/main" id="{9E02823E-9017-4421-BF59-8C53AA8ECC0B}"/>
              </a:ext>
            </a:extLst>
          </p:cNvPr>
          <p:cNvSpPr txBox="1">
            <a:spLocks/>
          </p:cNvSpPr>
          <p:nvPr userDrawn="1"/>
        </p:nvSpPr>
        <p:spPr>
          <a:xfrm>
            <a:off x="5910580" y="6519497"/>
            <a:ext cx="370839" cy="320675"/>
          </a:xfrm>
          <a:prstGeom prst="rect">
            <a:avLst/>
          </a:prstGeom>
        </p:spPr>
        <p:txBody>
          <a:bodyPr vert="horz" lIns="91440" tIns="45720" rIns="91440" bIns="45720" rtlCol="0" anchor="ct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prstClr val="black">
                    <a:tint val="75000"/>
                  </a:prstClr>
                </a:solidFill>
                <a:effectLst/>
                <a:uLnTx/>
                <a:uFillTx/>
                <a:latin typeface="Poppins" panose="00000500000000000000" pitchFamily="50" charset="0"/>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02F1BAAA-A48A-40C0-B2BB-2E1ADAB78EF4}" type="slidenum">
              <a:rPr lang="en-US" smtClean="0"/>
              <a:pPr lvl="0"/>
              <a:t>‹#›</a:t>
            </a:fld>
            <a:endParaRPr lang="en-US" dirty="0"/>
          </a:p>
        </p:txBody>
      </p:sp>
    </p:spTree>
    <p:extLst>
      <p:ext uri="{BB962C8B-B14F-4D97-AF65-F5344CB8AC3E}">
        <p14:creationId xmlns:p14="http://schemas.microsoft.com/office/powerpoint/2010/main" val="34128964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Blank Slide with Footer">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Slide Number Placeholder 5">
            <a:extLst>
              <a:ext uri="{FF2B5EF4-FFF2-40B4-BE49-F238E27FC236}">
                <a16:creationId xmlns:a16="http://schemas.microsoft.com/office/drawing/2014/main" id="{A831CF89-7690-4AF4-937A-C85D3D1D75A6}"/>
              </a:ext>
            </a:extLst>
          </p:cNvPr>
          <p:cNvSpPr txBox="1">
            <a:spLocks/>
          </p:cNvSpPr>
          <p:nvPr userDrawn="1"/>
        </p:nvSpPr>
        <p:spPr>
          <a:xfrm>
            <a:off x="5910580" y="6519497"/>
            <a:ext cx="370839" cy="320675"/>
          </a:xfrm>
          <a:prstGeom prst="rect">
            <a:avLst/>
          </a:prstGeom>
        </p:spPr>
        <p:txBody>
          <a:bodyPr vert="horz" lIns="91440" tIns="45720" rIns="91440" bIns="45720" rtlCol="0" anchor="ct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prstClr val="black">
                    <a:tint val="75000"/>
                  </a:prstClr>
                </a:solidFill>
                <a:effectLst/>
                <a:uLnTx/>
                <a:uFillTx/>
                <a:latin typeface="Poppins" panose="00000500000000000000" pitchFamily="50" charset="0"/>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02F1BAAA-A48A-40C0-B2BB-2E1ADAB78EF4}" type="slidenum">
              <a:rPr lang="en-US" smtClean="0"/>
              <a:pPr lvl="0"/>
              <a:t>‹#›</a:t>
            </a:fld>
            <a:endParaRPr lang="en-US" dirty="0"/>
          </a:p>
        </p:txBody>
      </p:sp>
    </p:spTree>
    <p:extLst>
      <p:ext uri="{BB962C8B-B14F-4D97-AF65-F5344CB8AC3E}">
        <p14:creationId xmlns:p14="http://schemas.microsoft.com/office/powerpoint/2010/main" val="1771851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Cover Page">
    <p:spTree>
      <p:nvGrpSpPr>
        <p:cNvPr id="1" name=""/>
        <p:cNvGrpSpPr/>
        <p:nvPr/>
      </p:nvGrpSpPr>
      <p:grpSpPr>
        <a:xfrm>
          <a:off x="0" y="0"/>
          <a:ext cx="0" cy="0"/>
          <a:chOff x="0" y="0"/>
          <a:chExt cx="0" cy="0"/>
        </a:xfrm>
      </p:grpSpPr>
      <p:sp>
        <p:nvSpPr>
          <p:cNvPr id="73" name="Picture Placeholder 72">
            <a:extLst>
              <a:ext uri="{FF2B5EF4-FFF2-40B4-BE49-F238E27FC236}">
                <a16:creationId xmlns:a16="http://schemas.microsoft.com/office/drawing/2014/main" id="{29A8954E-7782-4C5D-A9FE-772AB9DC9324}"/>
              </a:ext>
            </a:extLst>
          </p:cNvPr>
          <p:cNvSpPr>
            <a:spLocks noGrp="1"/>
          </p:cNvSpPr>
          <p:nvPr>
            <p:ph type="pic" sz="quarter" idx="13"/>
          </p:nvPr>
        </p:nvSpPr>
        <p:spPr>
          <a:xfrm>
            <a:off x="2" y="1"/>
            <a:ext cx="12191999" cy="4918362"/>
          </a:xfrm>
          <a:custGeom>
            <a:avLst/>
            <a:gdLst>
              <a:gd name="connsiteX0" fmla="*/ 572025 w 12191999"/>
              <a:gd name="connsiteY0" fmla="*/ 1352905 h 4918362"/>
              <a:gd name="connsiteX1" fmla="*/ 411813 w 12191999"/>
              <a:gd name="connsiteY1" fmla="*/ 1598236 h 4918362"/>
              <a:gd name="connsiteX2" fmla="*/ 2555639 w 12191999"/>
              <a:gd name="connsiteY2" fmla="*/ 1598169 h 4918362"/>
              <a:gd name="connsiteX3" fmla="*/ 2715241 w 12191999"/>
              <a:gd name="connsiteY3" fmla="*/ 1353241 h 4918362"/>
              <a:gd name="connsiteX4" fmla="*/ 2715241 w 12191999"/>
              <a:gd name="connsiteY4" fmla="*/ 1352905 h 4918362"/>
              <a:gd name="connsiteX5" fmla="*/ 1737773 w 12191999"/>
              <a:gd name="connsiteY5" fmla="*/ 611739 h 4918362"/>
              <a:gd name="connsiteX6" fmla="*/ 1737784 w 12191999"/>
              <a:gd name="connsiteY6" fmla="*/ 611773 h 4918362"/>
              <a:gd name="connsiteX7" fmla="*/ 1737773 w 12191999"/>
              <a:gd name="connsiteY7" fmla="*/ 611807 h 4918362"/>
              <a:gd name="connsiteX8" fmla="*/ 1085351 w 12191999"/>
              <a:gd name="connsiteY8" fmla="*/ 547415 h 4918362"/>
              <a:gd name="connsiteX9" fmla="*/ 1141811 w 12191999"/>
              <a:gd name="connsiteY9" fmla="*/ 547415 h 4918362"/>
              <a:gd name="connsiteX10" fmla="*/ 1199707 w 12191999"/>
              <a:gd name="connsiteY10" fmla="*/ 611807 h 4918362"/>
              <a:gd name="connsiteX11" fmla="*/ 1141811 w 12191999"/>
              <a:gd name="connsiteY11" fmla="*/ 675857 h 4918362"/>
              <a:gd name="connsiteX12" fmla="*/ 1141811 w 12191999"/>
              <a:gd name="connsiteY12" fmla="*/ 675744 h 4918362"/>
              <a:gd name="connsiteX13" fmla="*/ 1085351 w 12191999"/>
              <a:gd name="connsiteY13" fmla="*/ 677704 h 4918362"/>
              <a:gd name="connsiteX14" fmla="*/ 649583 w 12191999"/>
              <a:gd name="connsiteY14" fmla="*/ 547415 h 4918362"/>
              <a:gd name="connsiteX15" fmla="*/ 745180 w 12191999"/>
              <a:gd name="connsiteY15" fmla="*/ 547415 h 4918362"/>
              <a:gd name="connsiteX16" fmla="*/ 765694 w 12191999"/>
              <a:gd name="connsiteY16" fmla="*/ 573240 h 4918362"/>
              <a:gd name="connsiteX17" fmla="*/ 745180 w 12191999"/>
              <a:gd name="connsiteY17" fmla="*/ 597903 h 4918362"/>
              <a:gd name="connsiteX18" fmla="*/ 649583 w 12191999"/>
              <a:gd name="connsiteY18" fmla="*/ 597903 h 4918362"/>
              <a:gd name="connsiteX19" fmla="*/ 1913078 w 12191999"/>
              <a:gd name="connsiteY19" fmla="*/ 520642 h 4918362"/>
              <a:gd name="connsiteX20" fmla="*/ 1913078 w 12191999"/>
              <a:gd name="connsiteY20" fmla="*/ 703082 h 4918362"/>
              <a:gd name="connsiteX21" fmla="*/ 2081044 w 12191999"/>
              <a:gd name="connsiteY21" fmla="*/ 703082 h 4918362"/>
              <a:gd name="connsiteX22" fmla="*/ 2081044 w 12191999"/>
              <a:gd name="connsiteY22" fmla="*/ 676231 h 4918362"/>
              <a:gd name="connsiteX23" fmla="*/ 2081044 w 12191999"/>
              <a:gd name="connsiteY23" fmla="*/ 676117 h 4918362"/>
              <a:gd name="connsiteX24" fmla="*/ 1942596 w 12191999"/>
              <a:gd name="connsiteY24" fmla="*/ 676117 h 4918362"/>
              <a:gd name="connsiteX25" fmla="*/ 1942596 w 12191999"/>
              <a:gd name="connsiteY25" fmla="*/ 625333 h 4918362"/>
              <a:gd name="connsiteX26" fmla="*/ 2045600 w 12191999"/>
              <a:gd name="connsiteY26" fmla="*/ 625333 h 4918362"/>
              <a:gd name="connsiteX27" fmla="*/ 2045600 w 12191999"/>
              <a:gd name="connsiteY27" fmla="*/ 598096 h 4918362"/>
              <a:gd name="connsiteX28" fmla="*/ 1942596 w 12191999"/>
              <a:gd name="connsiteY28" fmla="*/ 598096 h 4918362"/>
              <a:gd name="connsiteX29" fmla="*/ 1942596 w 12191999"/>
              <a:gd name="connsiteY29" fmla="*/ 547585 h 4918362"/>
              <a:gd name="connsiteX30" fmla="*/ 2065567 w 12191999"/>
              <a:gd name="connsiteY30" fmla="*/ 547585 h 4918362"/>
              <a:gd name="connsiteX31" fmla="*/ 2081044 w 12191999"/>
              <a:gd name="connsiteY31" fmla="*/ 520642 h 4918362"/>
              <a:gd name="connsiteX32" fmla="*/ 1490325 w 12191999"/>
              <a:gd name="connsiteY32" fmla="*/ 520642 h 4918362"/>
              <a:gd name="connsiteX33" fmla="*/ 1490325 w 12191999"/>
              <a:gd name="connsiteY33" fmla="*/ 703082 h 4918362"/>
              <a:gd name="connsiteX34" fmla="*/ 1505095 w 12191999"/>
              <a:gd name="connsiteY34" fmla="*/ 703082 h 4918362"/>
              <a:gd name="connsiteX35" fmla="*/ 1519843 w 12191999"/>
              <a:gd name="connsiteY35" fmla="*/ 703082 h 4918362"/>
              <a:gd name="connsiteX36" fmla="*/ 1519843 w 12191999"/>
              <a:gd name="connsiteY36" fmla="*/ 567164 h 4918362"/>
              <a:gd name="connsiteX37" fmla="*/ 1634175 w 12191999"/>
              <a:gd name="connsiteY37" fmla="*/ 703082 h 4918362"/>
              <a:gd name="connsiteX38" fmla="*/ 1661984 w 12191999"/>
              <a:gd name="connsiteY38" fmla="*/ 703082 h 4918362"/>
              <a:gd name="connsiteX39" fmla="*/ 1661984 w 12191999"/>
              <a:gd name="connsiteY39" fmla="*/ 520642 h 4918362"/>
              <a:gd name="connsiteX40" fmla="*/ 1647190 w 12191999"/>
              <a:gd name="connsiteY40" fmla="*/ 520642 h 4918362"/>
              <a:gd name="connsiteX41" fmla="*/ 1632489 w 12191999"/>
              <a:gd name="connsiteY41" fmla="*/ 520642 h 4918362"/>
              <a:gd name="connsiteX42" fmla="*/ 1632489 w 12191999"/>
              <a:gd name="connsiteY42" fmla="*/ 656264 h 4918362"/>
              <a:gd name="connsiteX43" fmla="*/ 1518133 w 12191999"/>
              <a:gd name="connsiteY43" fmla="*/ 520642 h 4918362"/>
              <a:gd name="connsiteX44" fmla="*/ 1274993 w 12191999"/>
              <a:gd name="connsiteY44" fmla="*/ 520642 h 4918362"/>
              <a:gd name="connsiteX45" fmla="*/ 1274993 w 12191999"/>
              <a:gd name="connsiteY45" fmla="*/ 703082 h 4918362"/>
              <a:gd name="connsiteX46" fmla="*/ 1442959 w 12191999"/>
              <a:gd name="connsiteY46" fmla="*/ 703082 h 4918362"/>
              <a:gd name="connsiteX47" fmla="*/ 1442959 w 12191999"/>
              <a:gd name="connsiteY47" fmla="*/ 676231 h 4918362"/>
              <a:gd name="connsiteX48" fmla="*/ 1442959 w 12191999"/>
              <a:gd name="connsiteY48" fmla="*/ 676117 h 4918362"/>
              <a:gd name="connsiteX49" fmla="*/ 1304488 w 12191999"/>
              <a:gd name="connsiteY49" fmla="*/ 676117 h 4918362"/>
              <a:gd name="connsiteX50" fmla="*/ 1304488 w 12191999"/>
              <a:gd name="connsiteY50" fmla="*/ 625333 h 4918362"/>
              <a:gd name="connsiteX51" fmla="*/ 1407492 w 12191999"/>
              <a:gd name="connsiteY51" fmla="*/ 625333 h 4918362"/>
              <a:gd name="connsiteX52" fmla="*/ 1407492 w 12191999"/>
              <a:gd name="connsiteY52" fmla="*/ 598095 h 4918362"/>
              <a:gd name="connsiteX53" fmla="*/ 1304488 w 12191999"/>
              <a:gd name="connsiteY53" fmla="*/ 598095 h 4918362"/>
              <a:gd name="connsiteX54" fmla="*/ 1304488 w 12191999"/>
              <a:gd name="connsiteY54" fmla="*/ 547584 h 4918362"/>
              <a:gd name="connsiteX55" fmla="*/ 1427482 w 12191999"/>
              <a:gd name="connsiteY55" fmla="*/ 547584 h 4918362"/>
              <a:gd name="connsiteX56" fmla="*/ 1442959 w 12191999"/>
              <a:gd name="connsiteY56" fmla="*/ 520642 h 4918362"/>
              <a:gd name="connsiteX57" fmla="*/ 840615 w 12191999"/>
              <a:gd name="connsiteY57" fmla="*/ 520642 h 4918362"/>
              <a:gd name="connsiteX58" fmla="*/ 840615 w 12191999"/>
              <a:gd name="connsiteY58" fmla="*/ 703082 h 4918362"/>
              <a:gd name="connsiteX59" fmla="*/ 1008581 w 12191999"/>
              <a:gd name="connsiteY59" fmla="*/ 703082 h 4918362"/>
              <a:gd name="connsiteX60" fmla="*/ 1008581 w 12191999"/>
              <a:gd name="connsiteY60" fmla="*/ 676231 h 4918362"/>
              <a:gd name="connsiteX61" fmla="*/ 1008581 w 12191999"/>
              <a:gd name="connsiteY61" fmla="*/ 676117 h 4918362"/>
              <a:gd name="connsiteX62" fmla="*/ 870133 w 12191999"/>
              <a:gd name="connsiteY62" fmla="*/ 676117 h 4918362"/>
              <a:gd name="connsiteX63" fmla="*/ 870133 w 12191999"/>
              <a:gd name="connsiteY63" fmla="*/ 625333 h 4918362"/>
              <a:gd name="connsiteX64" fmla="*/ 973114 w 12191999"/>
              <a:gd name="connsiteY64" fmla="*/ 625333 h 4918362"/>
              <a:gd name="connsiteX65" fmla="*/ 973114 w 12191999"/>
              <a:gd name="connsiteY65" fmla="*/ 598095 h 4918362"/>
              <a:gd name="connsiteX66" fmla="*/ 870133 w 12191999"/>
              <a:gd name="connsiteY66" fmla="*/ 598095 h 4918362"/>
              <a:gd name="connsiteX67" fmla="*/ 870133 w 12191999"/>
              <a:gd name="connsiteY67" fmla="*/ 547584 h 4918362"/>
              <a:gd name="connsiteX68" fmla="*/ 993104 w 12191999"/>
              <a:gd name="connsiteY68" fmla="*/ 547584 h 4918362"/>
              <a:gd name="connsiteX69" fmla="*/ 1008581 w 12191999"/>
              <a:gd name="connsiteY69" fmla="*/ 520642 h 4918362"/>
              <a:gd name="connsiteX70" fmla="*/ 408245 w 12191999"/>
              <a:gd name="connsiteY70" fmla="*/ 520642 h 4918362"/>
              <a:gd name="connsiteX71" fmla="*/ 408245 w 12191999"/>
              <a:gd name="connsiteY71" fmla="*/ 547585 h 4918362"/>
              <a:gd name="connsiteX72" fmla="*/ 479452 w 12191999"/>
              <a:gd name="connsiteY72" fmla="*/ 547585 h 4918362"/>
              <a:gd name="connsiteX73" fmla="*/ 479452 w 12191999"/>
              <a:gd name="connsiteY73" fmla="*/ 703082 h 4918362"/>
              <a:gd name="connsiteX74" fmla="*/ 508970 w 12191999"/>
              <a:gd name="connsiteY74" fmla="*/ 703082 h 4918362"/>
              <a:gd name="connsiteX75" fmla="*/ 508970 w 12191999"/>
              <a:gd name="connsiteY75" fmla="*/ 547585 h 4918362"/>
              <a:gd name="connsiteX76" fmla="*/ 564381 w 12191999"/>
              <a:gd name="connsiteY76" fmla="*/ 547585 h 4918362"/>
              <a:gd name="connsiteX77" fmla="*/ 579904 w 12191999"/>
              <a:gd name="connsiteY77" fmla="*/ 520689 h 4918362"/>
              <a:gd name="connsiteX78" fmla="*/ 579904 w 12191999"/>
              <a:gd name="connsiteY78" fmla="*/ 520642 h 4918362"/>
              <a:gd name="connsiteX79" fmla="*/ 620066 w 12191999"/>
              <a:gd name="connsiteY79" fmla="*/ 520518 h 4918362"/>
              <a:gd name="connsiteX80" fmla="*/ 620066 w 12191999"/>
              <a:gd name="connsiteY80" fmla="*/ 702867 h 4918362"/>
              <a:gd name="connsiteX81" fmla="*/ 649697 w 12191999"/>
              <a:gd name="connsiteY81" fmla="*/ 702867 h 4918362"/>
              <a:gd name="connsiteX82" fmla="*/ 649697 w 12191999"/>
              <a:gd name="connsiteY82" fmla="*/ 625141 h 4918362"/>
              <a:gd name="connsiteX83" fmla="*/ 714773 w 12191999"/>
              <a:gd name="connsiteY83" fmla="*/ 625141 h 4918362"/>
              <a:gd name="connsiteX84" fmla="*/ 759585 w 12191999"/>
              <a:gd name="connsiteY84" fmla="*/ 702890 h 4918362"/>
              <a:gd name="connsiteX85" fmla="*/ 792499 w 12191999"/>
              <a:gd name="connsiteY85" fmla="*/ 702890 h 4918362"/>
              <a:gd name="connsiteX86" fmla="*/ 747391 w 12191999"/>
              <a:gd name="connsiteY86" fmla="*/ 624867 h 4918362"/>
              <a:gd name="connsiteX87" fmla="*/ 751243 w 12191999"/>
              <a:gd name="connsiteY87" fmla="*/ 624867 h 4918362"/>
              <a:gd name="connsiteX88" fmla="*/ 795212 w 12191999"/>
              <a:gd name="connsiteY88" fmla="*/ 572944 h 4918362"/>
              <a:gd name="connsiteX89" fmla="*/ 745271 w 12191999"/>
              <a:gd name="connsiteY89" fmla="*/ 520518 h 4918362"/>
              <a:gd name="connsiteX90" fmla="*/ 1795646 w 12191999"/>
              <a:gd name="connsiteY90" fmla="*/ 520450 h 4918362"/>
              <a:gd name="connsiteX91" fmla="*/ 1706569 w 12191999"/>
              <a:gd name="connsiteY91" fmla="*/ 611625 h 4918362"/>
              <a:gd name="connsiteX92" fmla="*/ 1795646 w 12191999"/>
              <a:gd name="connsiteY92" fmla="*/ 702982 h 4918362"/>
              <a:gd name="connsiteX93" fmla="*/ 1868130 w 12191999"/>
              <a:gd name="connsiteY93" fmla="*/ 702982 h 4918362"/>
              <a:gd name="connsiteX94" fmla="*/ 1868130 w 12191999"/>
              <a:gd name="connsiteY94" fmla="*/ 675857 h 4918362"/>
              <a:gd name="connsiteX95" fmla="*/ 1795646 w 12191999"/>
              <a:gd name="connsiteY95" fmla="*/ 675857 h 4918362"/>
              <a:gd name="connsiteX96" fmla="*/ 1752879 w 12191999"/>
              <a:gd name="connsiteY96" fmla="*/ 656141 h 4918362"/>
              <a:gd name="connsiteX97" fmla="*/ 1737784 w 12191999"/>
              <a:gd name="connsiteY97" fmla="*/ 611773 h 4918362"/>
              <a:gd name="connsiteX98" fmla="*/ 1752879 w 12191999"/>
              <a:gd name="connsiteY98" fmla="*/ 567166 h 4918362"/>
              <a:gd name="connsiteX99" fmla="*/ 1795646 w 12191999"/>
              <a:gd name="connsiteY99" fmla="*/ 547415 h 4918362"/>
              <a:gd name="connsiteX100" fmla="*/ 1852493 w 12191999"/>
              <a:gd name="connsiteY100" fmla="*/ 547415 h 4918362"/>
              <a:gd name="connsiteX101" fmla="*/ 1868130 w 12191999"/>
              <a:gd name="connsiteY101" fmla="*/ 520450 h 4918362"/>
              <a:gd name="connsiteX102" fmla="*/ 1141811 w 12191999"/>
              <a:gd name="connsiteY102" fmla="*/ 520268 h 4918362"/>
              <a:gd name="connsiteX103" fmla="*/ 1141811 w 12191999"/>
              <a:gd name="connsiteY103" fmla="*/ 520451 h 4918362"/>
              <a:gd name="connsiteX104" fmla="*/ 1055857 w 12191999"/>
              <a:gd name="connsiteY104" fmla="*/ 520451 h 4918362"/>
              <a:gd name="connsiteX105" fmla="*/ 1055857 w 12191999"/>
              <a:gd name="connsiteY105" fmla="*/ 702800 h 4918362"/>
              <a:gd name="connsiteX106" fmla="*/ 1141811 w 12191999"/>
              <a:gd name="connsiteY106" fmla="*/ 702800 h 4918362"/>
              <a:gd name="connsiteX107" fmla="*/ 1230911 w 12191999"/>
              <a:gd name="connsiteY107" fmla="*/ 611443 h 4918362"/>
              <a:gd name="connsiteX108" fmla="*/ 1141811 w 12191999"/>
              <a:gd name="connsiteY108" fmla="*/ 520268 h 4918362"/>
              <a:gd name="connsiteX109" fmla="*/ 0 w 12191999"/>
              <a:gd name="connsiteY109" fmla="*/ 0 h 4918362"/>
              <a:gd name="connsiteX110" fmla="*/ 12191999 w 12191999"/>
              <a:gd name="connsiteY110" fmla="*/ 0 h 4918362"/>
              <a:gd name="connsiteX111" fmla="*/ 12191999 w 12191999"/>
              <a:gd name="connsiteY111" fmla="*/ 4918362 h 4918362"/>
              <a:gd name="connsiteX112" fmla="*/ 0 w 12191999"/>
              <a:gd name="connsiteY112" fmla="*/ 4918362 h 491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2191999" h="4918362">
                <a:moveTo>
                  <a:pt x="572025" y="1352905"/>
                </a:moveTo>
                <a:lnTo>
                  <a:pt x="411813" y="1598236"/>
                </a:lnTo>
                <a:lnTo>
                  <a:pt x="2555639" y="1598169"/>
                </a:lnTo>
                <a:lnTo>
                  <a:pt x="2715241" y="1353241"/>
                </a:lnTo>
                <a:lnTo>
                  <a:pt x="2715241" y="1352905"/>
                </a:lnTo>
                <a:close/>
                <a:moveTo>
                  <a:pt x="1737773" y="611739"/>
                </a:moveTo>
                <a:lnTo>
                  <a:pt x="1737784" y="611773"/>
                </a:lnTo>
                <a:lnTo>
                  <a:pt x="1737773" y="611807"/>
                </a:lnTo>
                <a:close/>
                <a:moveTo>
                  <a:pt x="1085351" y="547415"/>
                </a:moveTo>
                <a:lnTo>
                  <a:pt x="1141811" y="547415"/>
                </a:lnTo>
                <a:cubicBezTo>
                  <a:pt x="1178714" y="547415"/>
                  <a:pt x="1199707" y="578620"/>
                  <a:pt x="1199707" y="611807"/>
                </a:cubicBezTo>
                <a:cubicBezTo>
                  <a:pt x="1199707" y="644995"/>
                  <a:pt x="1178714" y="675857"/>
                  <a:pt x="1141811" y="675857"/>
                </a:cubicBezTo>
                <a:lnTo>
                  <a:pt x="1141811" y="675744"/>
                </a:lnTo>
                <a:lnTo>
                  <a:pt x="1085351" y="677704"/>
                </a:lnTo>
                <a:close/>
                <a:moveTo>
                  <a:pt x="649583" y="547415"/>
                </a:moveTo>
                <a:lnTo>
                  <a:pt x="745180" y="547415"/>
                </a:lnTo>
                <a:cubicBezTo>
                  <a:pt x="759380" y="547415"/>
                  <a:pt x="765694" y="559883"/>
                  <a:pt x="765694" y="573240"/>
                </a:cubicBezTo>
                <a:cubicBezTo>
                  <a:pt x="765694" y="587121"/>
                  <a:pt x="760018" y="597903"/>
                  <a:pt x="745180" y="597903"/>
                </a:cubicBezTo>
                <a:lnTo>
                  <a:pt x="649583" y="597903"/>
                </a:lnTo>
                <a:close/>
                <a:moveTo>
                  <a:pt x="1913078" y="520642"/>
                </a:moveTo>
                <a:lnTo>
                  <a:pt x="1913078" y="703082"/>
                </a:lnTo>
                <a:lnTo>
                  <a:pt x="2081044" y="703082"/>
                </a:lnTo>
                <a:lnTo>
                  <a:pt x="2081044" y="676231"/>
                </a:lnTo>
                <a:lnTo>
                  <a:pt x="2081044" y="676117"/>
                </a:lnTo>
                <a:lnTo>
                  <a:pt x="1942596" y="676117"/>
                </a:lnTo>
                <a:lnTo>
                  <a:pt x="1942596" y="625333"/>
                </a:lnTo>
                <a:lnTo>
                  <a:pt x="2045600" y="625333"/>
                </a:lnTo>
                <a:lnTo>
                  <a:pt x="2045600" y="598096"/>
                </a:lnTo>
                <a:lnTo>
                  <a:pt x="1942596" y="598096"/>
                </a:lnTo>
                <a:lnTo>
                  <a:pt x="1942596" y="547585"/>
                </a:lnTo>
                <a:lnTo>
                  <a:pt x="2065567" y="547585"/>
                </a:lnTo>
                <a:lnTo>
                  <a:pt x="2081044" y="520642"/>
                </a:lnTo>
                <a:close/>
                <a:moveTo>
                  <a:pt x="1490325" y="520642"/>
                </a:moveTo>
                <a:lnTo>
                  <a:pt x="1490325" y="703082"/>
                </a:lnTo>
                <a:lnTo>
                  <a:pt x="1505095" y="703082"/>
                </a:lnTo>
                <a:lnTo>
                  <a:pt x="1519843" y="703082"/>
                </a:lnTo>
                <a:lnTo>
                  <a:pt x="1519843" y="567164"/>
                </a:lnTo>
                <a:lnTo>
                  <a:pt x="1634175" y="703082"/>
                </a:lnTo>
                <a:lnTo>
                  <a:pt x="1661984" y="703082"/>
                </a:lnTo>
                <a:lnTo>
                  <a:pt x="1661984" y="520642"/>
                </a:lnTo>
                <a:lnTo>
                  <a:pt x="1647190" y="520642"/>
                </a:lnTo>
                <a:lnTo>
                  <a:pt x="1632489" y="520642"/>
                </a:lnTo>
                <a:lnTo>
                  <a:pt x="1632489" y="656264"/>
                </a:lnTo>
                <a:lnTo>
                  <a:pt x="1518133" y="520642"/>
                </a:lnTo>
                <a:close/>
                <a:moveTo>
                  <a:pt x="1274993" y="520642"/>
                </a:moveTo>
                <a:lnTo>
                  <a:pt x="1274993" y="703082"/>
                </a:lnTo>
                <a:lnTo>
                  <a:pt x="1442959" y="703082"/>
                </a:lnTo>
                <a:lnTo>
                  <a:pt x="1442959" y="676231"/>
                </a:lnTo>
                <a:lnTo>
                  <a:pt x="1442959" y="676117"/>
                </a:lnTo>
                <a:lnTo>
                  <a:pt x="1304488" y="676117"/>
                </a:lnTo>
                <a:lnTo>
                  <a:pt x="1304488" y="625333"/>
                </a:lnTo>
                <a:lnTo>
                  <a:pt x="1407492" y="625333"/>
                </a:lnTo>
                <a:lnTo>
                  <a:pt x="1407492" y="598095"/>
                </a:lnTo>
                <a:lnTo>
                  <a:pt x="1304488" y="598095"/>
                </a:lnTo>
                <a:lnTo>
                  <a:pt x="1304488" y="547584"/>
                </a:lnTo>
                <a:lnTo>
                  <a:pt x="1427482" y="547584"/>
                </a:lnTo>
                <a:lnTo>
                  <a:pt x="1442959" y="520642"/>
                </a:lnTo>
                <a:close/>
                <a:moveTo>
                  <a:pt x="840615" y="520642"/>
                </a:moveTo>
                <a:lnTo>
                  <a:pt x="840615" y="703082"/>
                </a:lnTo>
                <a:lnTo>
                  <a:pt x="1008581" y="703082"/>
                </a:lnTo>
                <a:lnTo>
                  <a:pt x="1008581" y="676231"/>
                </a:lnTo>
                <a:lnTo>
                  <a:pt x="1008581" y="676117"/>
                </a:lnTo>
                <a:lnTo>
                  <a:pt x="870133" y="676117"/>
                </a:lnTo>
                <a:lnTo>
                  <a:pt x="870133" y="625333"/>
                </a:lnTo>
                <a:lnTo>
                  <a:pt x="973114" y="625333"/>
                </a:lnTo>
                <a:lnTo>
                  <a:pt x="973114" y="598095"/>
                </a:lnTo>
                <a:lnTo>
                  <a:pt x="870133" y="598095"/>
                </a:lnTo>
                <a:lnTo>
                  <a:pt x="870133" y="547584"/>
                </a:lnTo>
                <a:lnTo>
                  <a:pt x="993104" y="547584"/>
                </a:lnTo>
                <a:lnTo>
                  <a:pt x="1008581" y="520642"/>
                </a:lnTo>
                <a:close/>
                <a:moveTo>
                  <a:pt x="408245" y="520642"/>
                </a:moveTo>
                <a:lnTo>
                  <a:pt x="408245" y="547585"/>
                </a:lnTo>
                <a:lnTo>
                  <a:pt x="479452" y="547585"/>
                </a:lnTo>
                <a:lnTo>
                  <a:pt x="479452" y="703082"/>
                </a:lnTo>
                <a:lnTo>
                  <a:pt x="508970" y="703082"/>
                </a:lnTo>
                <a:lnTo>
                  <a:pt x="508970" y="547585"/>
                </a:lnTo>
                <a:lnTo>
                  <a:pt x="564381" y="547585"/>
                </a:lnTo>
                <a:lnTo>
                  <a:pt x="579904" y="520689"/>
                </a:lnTo>
                <a:lnTo>
                  <a:pt x="579904" y="520642"/>
                </a:lnTo>
                <a:close/>
                <a:moveTo>
                  <a:pt x="620066" y="520518"/>
                </a:moveTo>
                <a:lnTo>
                  <a:pt x="620066" y="702867"/>
                </a:lnTo>
                <a:lnTo>
                  <a:pt x="649697" y="702867"/>
                </a:lnTo>
                <a:lnTo>
                  <a:pt x="649697" y="625141"/>
                </a:lnTo>
                <a:lnTo>
                  <a:pt x="714773" y="625141"/>
                </a:lnTo>
                <a:lnTo>
                  <a:pt x="759585" y="702890"/>
                </a:lnTo>
                <a:lnTo>
                  <a:pt x="792499" y="702890"/>
                </a:lnTo>
                <a:lnTo>
                  <a:pt x="747391" y="624867"/>
                </a:lnTo>
                <a:lnTo>
                  <a:pt x="751243" y="624867"/>
                </a:lnTo>
                <a:cubicBezTo>
                  <a:pt x="781877" y="622314"/>
                  <a:pt x="795212" y="598769"/>
                  <a:pt x="795212" y="572944"/>
                </a:cubicBezTo>
                <a:cubicBezTo>
                  <a:pt x="795212" y="544862"/>
                  <a:pt x="778185" y="520518"/>
                  <a:pt x="745271" y="520518"/>
                </a:cubicBezTo>
                <a:close/>
                <a:moveTo>
                  <a:pt x="1795646" y="520450"/>
                </a:moveTo>
                <a:cubicBezTo>
                  <a:pt x="1740599" y="520450"/>
                  <a:pt x="1706569" y="562436"/>
                  <a:pt x="1706569" y="611625"/>
                </a:cubicBezTo>
                <a:cubicBezTo>
                  <a:pt x="1706569" y="660130"/>
                  <a:pt x="1740599" y="702982"/>
                  <a:pt x="1795646" y="702982"/>
                </a:cubicBezTo>
                <a:lnTo>
                  <a:pt x="1868130" y="702982"/>
                </a:lnTo>
                <a:lnTo>
                  <a:pt x="1868130" y="675857"/>
                </a:lnTo>
                <a:lnTo>
                  <a:pt x="1795646" y="675857"/>
                </a:lnTo>
                <a:cubicBezTo>
                  <a:pt x="1777206" y="675857"/>
                  <a:pt x="1762738" y="668056"/>
                  <a:pt x="1752879" y="656141"/>
                </a:cubicBezTo>
                <a:lnTo>
                  <a:pt x="1737784" y="611773"/>
                </a:lnTo>
                <a:lnTo>
                  <a:pt x="1752879" y="567166"/>
                </a:lnTo>
                <a:cubicBezTo>
                  <a:pt x="1762738" y="555216"/>
                  <a:pt x="1777206" y="547415"/>
                  <a:pt x="1795646" y="547415"/>
                </a:cubicBezTo>
                <a:lnTo>
                  <a:pt x="1852493" y="547415"/>
                </a:lnTo>
                <a:lnTo>
                  <a:pt x="1868130" y="520450"/>
                </a:lnTo>
                <a:close/>
                <a:moveTo>
                  <a:pt x="1141811" y="520268"/>
                </a:moveTo>
                <a:lnTo>
                  <a:pt x="1141811" y="520451"/>
                </a:lnTo>
                <a:lnTo>
                  <a:pt x="1055857" y="520451"/>
                </a:lnTo>
                <a:lnTo>
                  <a:pt x="1055857" y="702800"/>
                </a:lnTo>
                <a:lnTo>
                  <a:pt x="1141811" y="702800"/>
                </a:lnTo>
                <a:cubicBezTo>
                  <a:pt x="1196858" y="702800"/>
                  <a:pt x="1230911" y="659948"/>
                  <a:pt x="1230911" y="611443"/>
                </a:cubicBezTo>
                <a:cubicBezTo>
                  <a:pt x="1230911" y="562345"/>
                  <a:pt x="1196858" y="520268"/>
                  <a:pt x="1141811" y="520268"/>
                </a:cubicBezTo>
                <a:close/>
                <a:moveTo>
                  <a:pt x="0" y="0"/>
                </a:moveTo>
                <a:lnTo>
                  <a:pt x="12191999" y="0"/>
                </a:lnTo>
                <a:lnTo>
                  <a:pt x="12191999" y="4918362"/>
                </a:lnTo>
                <a:lnTo>
                  <a:pt x="0" y="4918362"/>
                </a:lnTo>
                <a:close/>
              </a:path>
            </a:pathLst>
          </a:custGeom>
          <a:solidFill>
            <a:srgbClr val="404040"/>
          </a:solidFill>
        </p:spPr>
        <p:txBody>
          <a:bodyPr wrap="square" anchor="ctr">
            <a:noAutofit/>
          </a:bodyPr>
          <a:lstStyle>
            <a:lvl1pPr marL="0" indent="0" algn="ctr">
              <a:buNone/>
              <a:defRPr sz="1800" b="0">
                <a:solidFill>
                  <a:schemeClr val="bg1"/>
                </a:solidFill>
              </a:defRPr>
            </a:lvl1pPr>
          </a:lstStyle>
          <a:p>
            <a:endParaRPr lang="en-IN"/>
          </a:p>
        </p:txBody>
      </p:sp>
      <p:pic>
        <p:nvPicPr>
          <p:cNvPr id="3" name="Graphic 2">
            <a:extLst>
              <a:ext uri="{FF2B5EF4-FFF2-40B4-BE49-F238E27FC236}">
                <a16:creationId xmlns:a16="http://schemas.microsoft.com/office/drawing/2014/main" id="{A60F84EC-7075-4184-87F7-515AD959AF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4921989"/>
            <a:ext cx="12192000" cy="1573980"/>
          </a:xfrm>
          <a:prstGeom prst="rect">
            <a:avLst/>
          </a:prstGeom>
        </p:spPr>
      </p:pic>
      <p:sp>
        <p:nvSpPr>
          <p:cNvPr id="4" name="TextBox 3">
            <a:extLst>
              <a:ext uri="{FF2B5EF4-FFF2-40B4-BE49-F238E27FC236}">
                <a16:creationId xmlns:a16="http://schemas.microsoft.com/office/drawing/2014/main" id="{C1D2E7A7-7090-45BF-8A87-49339D70F60E}"/>
              </a:ext>
            </a:extLst>
          </p:cNvPr>
          <p:cNvSpPr txBox="1"/>
          <p:nvPr userDrawn="1"/>
        </p:nvSpPr>
        <p:spPr>
          <a:xfrm>
            <a:off x="9756789" y="4981865"/>
            <a:ext cx="2068195" cy="338554"/>
          </a:xfrm>
          <a:prstGeom prst="rect">
            <a:avLst/>
          </a:prstGeom>
          <a:noFill/>
        </p:spPr>
        <p:txBody>
          <a:bodyPr wrap="none" rtlCol="0">
            <a:spAutoFit/>
          </a:bodyPr>
          <a:lstStyle/>
          <a:p>
            <a:pPr algn="ctr"/>
            <a:r>
              <a:rPr lang="en-US" sz="1600" b="1">
                <a:solidFill>
                  <a:schemeClr val="bg1"/>
                </a:solidFill>
                <a:latin typeface="Poppins ExtraBold" panose="00000900000000000000" pitchFamily="2" charset="0"/>
                <a:cs typeface="Poppins ExtraBold" panose="00000900000000000000" pitchFamily="2" charset="0"/>
              </a:rPr>
              <a:t>#BeyondPossible</a:t>
            </a:r>
            <a:endParaRPr lang="en-IN" sz="1600" b="1">
              <a:solidFill>
                <a:schemeClr val="bg1"/>
              </a:solidFill>
              <a:latin typeface="Poppins ExtraBold" panose="00000900000000000000" pitchFamily="2" charset="0"/>
              <a:cs typeface="Poppins ExtraBold" panose="00000900000000000000" pitchFamily="2" charset="0"/>
            </a:endParaRPr>
          </a:p>
        </p:txBody>
      </p:sp>
      <p:sp>
        <p:nvSpPr>
          <p:cNvPr id="15" name="Title 13">
            <a:extLst>
              <a:ext uri="{FF2B5EF4-FFF2-40B4-BE49-F238E27FC236}">
                <a16:creationId xmlns:a16="http://schemas.microsoft.com/office/drawing/2014/main" id="{9C43D408-7524-454D-8FEE-249A98A88AB5}"/>
              </a:ext>
            </a:extLst>
          </p:cNvPr>
          <p:cNvSpPr>
            <a:spLocks noGrp="1"/>
          </p:cNvSpPr>
          <p:nvPr>
            <p:ph type="title" hasCustomPrompt="1"/>
          </p:nvPr>
        </p:nvSpPr>
        <p:spPr>
          <a:xfrm>
            <a:off x="408245" y="1851073"/>
            <a:ext cx="5743880" cy="1428083"/>
          </a:xfrm>
          <a:prstGeom prst="rect">
            <a:avLst/>
          </a:prstGeom>
          <a:noFill/>
        </p:spPr>
        <p:txBody>
          <a:bodyPr wrap="square" rtlCol="0">
            <a:spAutoFit/>
          </a:bodyPr>
          <a:lstStyle>
            <a:lvl1pPr>
              <a:defRPr lang="en-IN" sz="4800" b="1">
                <a:solidFill>
                  <a:schemeClr val="bg1"/>
                </a:solidFill>
                <a:latin typeface="Poppins" panose="00000500000000000000" pitchFamily="50" charset="0"/>
                <a:ea typeface="+mn-ea"/>
                <a:cs typeface="Poppins" panose="00000500000000000000" pitchFamily="50" charset="0"/>
              </a:defRPr>
            </a:lvl1pPr>
          </a:lstStyle>
          <a:p>
            <a:r>
              <a:rPr lang="en-US"/>
              <a:t>Click To Add Presentation Title</a:t>
            </a:r>
          </a:p>
        </p:txBody>
      </p:sp>
      <p:sp>
        <p:nvSpPr>
          <p:cNvPr id="27" name="TextBox 26">
            <a:extLst>
              <a:ext uri="{FF2B5EF4-FFF2-40B4-BE49-F238E27FC236}">
                <a16:creationId xmlns:a16="http://schemas.microsoft.com/office/drawing/2014/main" id="{361B56E7-B3E5-422F-B9CB-10067D712F64}"/>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prstClr val="black">
                    <a:lumMod val="50000"/>
                    <a:lumOff val="50000"/>
                  </a:prstClr>
                </a:solidFill>
                <a:latin typeface="Poppins" panose="00000500000000000000" pitchFamily="50" charset="0"/>
                <a:cs typeface="Poppins" panose="00000500000000000000" pitchFamily="50" charset="0"/>
              </a:rPr>
              <a:t>© COPYRIGHT 2022, TREDENCE. ALL RIGHTS RESERVED</a:t>
            </a:r>
            <a:endParaRPr lang="en-IN" sz="900">
              <a:solidFill>
                <a:prstClr val="black">
                  <a:lumMod val="50000"/>
                  <a:lumOff val="50000"/>
                </a:prstClr>
              </a:solidFill>
              <a:latin typeface="Poppins" panose="00000500000000000000" pitchFamily="50" charset="0"/>
              <a:cs typeface="Poppins" panose="00000500000000000000" pitchFamily="50" charset="0"/>
            </a:endParaRPr>
          </a:p>
        </p:txBody>
      </p:sp>
      <p:grpSp>
        <p:nvGrpSpPr>
          <p:cNvPr id="28" name="Group 27">
            <a:extLst>
              <a:ext uri="{FF2B5EF4-FFF2-40B4-BE49-F238E27FC236}">
                <a16:creationId xmlns:a16="http://schemas.microsoft.com/office/drawing/2014/main" id="{347CA167-E21C-40EC-8453-C507242B3801}"/>
              </a:ext>
            </a:extLst>
          </p:cNvPr>
          <p:cNvGrpSpPr/>
          <p:nvPr userDrawn="1"/>
        </p:nvGrpSpPr>
        <p:grpSpPr>
          <a:xfrm>
            <a:off x="5902296" y="6657690"/>
            <a:ext cx="387409" cy="0"/>
            <a:chOff x="5905144" y="6657690"/>
            <a:chExt cx="387409" cy="0"/>
          </a:xfrm>
        </p:grpSpPr>
        <p:cxnSp>
          <p:nvCxnSpPr>
            <p:cNvPr id="29" name="Straight Connector 28">
              <a:extLst>
                <a:ext uri="{FF2B5EF4-FFF2-40B4-BE49-F238E27FC236}">
                  <a16:creationId xmlns:a16="http://schemas.microsoft.com/office/drawing/2014/main" id="{B9367B13-A725-4567-90CD-C035869632E0}"/>
                </a:ext>
              </a:extLst>
            </p:cNvPr>
            <p:cNvCxnSpPr>
              <a:cxnSpLocks/>
            </p:cNvCxnSpPr>
            <p:nvPr userDrawn="1"/>
          </p:nvCxnSpPr>
          <p:spPr>
            <a:xfrm>
              <a:off x="5905144" y="6657690"/>
              <a:ext cx="71215" cy="0"/>
            </a:xfrm>
            <a:prstGeom prst="line">
              <a:avLst/>
            </a:prstGeom>
            <a:noFill/>
            <a:ln w="28575" cap="flat" cmpd="sng" algn="ctr">
              <a:solidFill>
                <a:srgbClr val="FE5000"/>
              </a:solidFill>
              <a:prstDash val="solid"/>
              <a:miter lim="800000"/>
            </a:ln>
            <a:effectLst/>
          </p:spPr>
        </p:cxnSp>
        <p:cxnSp>
          <p:nvCxnSpPr>
            <p:cNvPr id="30" name="Straight Connector 29">
              <a:extLst>
                <a:ext uri="{FF2B5EF4-FFF2-40B4-BE49-F238E27FC236}">
                  <a16:creationId xmlns:a16="http://schemas.microsoft.com/office/drawing/2014/main" id="{9409F5F6-DA6E-4FE1-B01D-5266AE5CC1D5}"/>
                </a:ext>
              </a:extLst>
            </p:cNvPr>
            <p:cNvCxnSpPr>
              <a:cxnSpLocks/>
            </p:cNvCxnSpPr>
            <p:nvPr userDrawn="1"/>
          </p:nvCxnSpPr>
          <p:spPr>
            <a:xfrm>
              <a:off x="6221338" y="6657690"/>
              <a:ext cx="71215" cy="0"/>
            </a:xfrm>
            <a:prstGeom prst="line">
              <a:avLst/>
            </a:prstGeom>
            <a:noFill/>
            <a:ln w="28575" cap="flat" cmpd="sng" algn="ctr">
              <a:solidFill>
                <a:srgbClr val="FE5000"/>
              </a:solidFill>
              <a:prstDash val="solid"/>
              <a:miter lim="800000"/>
            </a:ln>
            <a:effectLst/>
          </p:spPr>
        </p:cxnSp>
      </p:grpSp>
      <p:pic>
        <p:nvPicPr>
          <p:cNvPr id="31" name="Graphic 30">
            <a:extLst>
              <a:ext uri="{FF2B5EF4-FFF2-40B4-BE49-F238E27FC236}">
                <a16:creationId xmlns:a16="http://schemas.microsoft.com/office/drawing/2014/main" id="{BD9191F7-054A-44E7-BC38-60848194304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32" name="Straight Connector 31">
            <a:extLst>
              <a:ext uri="{FF2B5EF4-FFF2-40B4-BE49-F238E27FC236}">
                <a16:creationId xmlns:a16="http://schemas.microsoft.com/office/drawing/2014/main" id="{BE4EDD91-DC9D-46F2-A44B-D5FA4C5B0057}"/>
              </a:ext>
            </a:extLst>
          </p:cNvPr>
          <p:cNvCxnSpPr>
            <a:cxnSpLocks/>
          </p:cNvCxnSpPr>
          <p:nvPr userDrawn="1"/>
        </p:nvCxnSpPr>
        <p:spPr>
          <a:xfrm>
            <a:off x="0" y="6496048"/>
            <a:ext cx="12192000" cy="0"/>
          </a:xfrm>
          <a:prstGeom prst="line">
            <a:avLst/>
          </a:prstGeom>
          <a:noFill/>
          <a:ln w="6350" cap="flat" cmpd="sng" algn="ctr">
            <a:solidFill>
              <a:sysClr val="window" lastClr="FFFFFF">
                <a:lumMod val="85000"/>
              </a:sysClr>
            </a:solidFill>
            <a:prstDash val="solid"/>
            <a:miter lim="800000"/>
          </a:ln>
          <a:effectLst/>
        </p:spPr>
      </p:cxnSp>
      <p:sp>
        <p:nvSpPr>
          <p:cNvPr id="5" name="Text Placeholder 4">
            <a:extLst>
              <a:ext uri="{FF2B5EF4-FFF2-40B4-BE49-F238E27FC236}">
                <a16:creationId xmlns:a16="http://schemas.microsoft.com/office/drawing/2014/main" id="{E028412A-6734-4623-AF1C-5098C8CDC0E2}"/>
              </a:ext>
            </a:extLst>
          </p:cNvPr>
          <p:cNvSpPr>
            <a:spLocks noGrp="1"/>
          </p:cNvSpPr>
          <p:nvPr userDrawn="1">
            <p:ph type="body" sz="quarter" idx="12" hasCustomPrompt="1"/>
          </p:nvPr>
        </p:nvSpPr>
        <p:spPr>
          <a:xfrm>
            <a:off x="408245" y="3289571"/>
            <a:ext cx="5743880" cy="441879"/>
          </a:xfrm>
          <a:prstGeom prst="rect">
            <a:avLst/>
          </a:prstGeom>
        </p:spPr>
        <p:txBody>
          <a:bodyPr/>
          <a:lstStyle>
            <a:lvl1pPr marL="0" indent="0">
              <a:buNone/>
              <a:defRPr kumimoji="0" lang="en-US" sz="1800" i="0" u="none" strike="noStrike" kern="1200" cap="none" spc="0" normalizeH="0" baseline="0" dirty="0" smtClean="0">
                <a:ln>
                  <a:noFill/>
                </a:ln>
                <a:solidFill>
                  <a:schemeClr val="bg1"/>
                </a:solidFill>
                <a:effectLst/>
                <a:uLnTx/>
                <a:uFillTx/>
                <a:latin typeface="Poppins" panose="00000500000000000000" pitchFamily="50" charset="0"/>
                <a:ea typeface="+mn-ea"/>
                <a:cs typeface="Poppins" panose="00000500000000000000" pitchFamily="50" charset="0"/>
              </a:defRPr>
            </a:lvl1pPr>
            <a:lvl2pPr marL="457200" indent="0">
              <a:buNone/>
              <a:defRPr/>
            </a:lvl2pPr>
            <a:lvl3pPr marL="914400" indent="0">
              <a:buNone/>
              <a:defRPr/>
            </a:lvl3pPr>
            <a:lvl4pPr marL="1371600" indent="0">
              <a:buNone/>
              <a:defRPr/>
            </a:lvl4pPr>
            <a:lvl5pPr marL="1828800" indent="0">
              <a:buNone/>
              <a:defRPr/>
            </a:lvl5pPr>
          </a:lstStyle>
          <a:p>
            <a:pPr marL="228600" marR="0" lvl="0" indent="-228600" fontAlgn="auto">
              <a:lnSpc>
                <a:spcPct val="100000"/>
              </a:lnSpc>
              <a:spcBef>
                <a:spcPts val="0"/>
              </a:spcBef>
              <a:spcAft>
                <a:spcPts val="0"/>
              </a:spcAft>
              <a:buClrTx/>
              <a:buSzTx/>
              <a:tabLst/>
            </a:pPr>
            <a:r>
              <a:rPr lang="en-US"/>
              <a:t>Click to add sub title</a:t>
            </a:r>
          </a:p>
        </p:txBody>
      </p:sp>
      <p:pic>
        <p:nvPicPr>
          <p:cNvPr id="44" name="Graphic 43">
            <a:extLst>
              <a:ext uri="{FF2B5EF4-FFF2-40B4-BE49-F238E27FC236}">
                <a16:creationId xmlns:a16="http://schemas.microsoft.com/office/drawing/2014/main" id="{858D9A87-AD07-4FBC-AFF1-C3E6D6AAF7BA}"/>
              </a:ext>
            </a:extLst>
          </p:cNvPr>
          <p:cNvPicPr>
            <a:picLocks/>
          </p:cNvPicPr>
          <p:nvPr userDrawn="1"/>
        </p:nvPicPr>
        <p:blipFill>
          <a:blip r:embed="rId6">
            <a:extLst>
              <a:ext uri="{96DAC541-7B7A-43D3-8B79-37D633B846F1}">
                <asvg:svgBlip xmlns:asvg="http://schemas.microsoft.com/office/drawing/2016/SVG/main" r:embed="rId7"/>
              </a:ext>
            </a:extLst>
          </a:blip>
          <a:stretch>
            <a:fillRect/>
          </a:stretch>
        </p:blipFill>
        <p:spPr>
          <a:xfrm>
            <a:off x="408245" y="1352098"/>
            <a:ext cx="2304000" cy="245331"/>
          </a:xfrm>
          <a:prstGeom prst="rect">
            <a:avLst/>
          </a:prstGeom>
        </p:spPr>
      </p:pic>
      <p:pic>
        <p:nvPicPr>
          <p:cNvPr id="47" name="Graphic 46">
            <a:extLst>
              <a:ext uri="{FF2B5EF4-FFF2-40B4-BE49-F238E27FC236}">
                <a16:creationId xmlns:a16="http://schemas.microsoft.com/office/drawing/2014/main" id="{29AC5A9A-3A59-4130-B7C5-1A17CBB3C8BF}"/>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23763" y="1323176"/>
            <a:ext cx="311678" cy="311678"/>
          </a:xfrm>
          <a:prstGeom prst="rect">
            <a:avLst/>
          </a:prstGeom>
        </p:spPr>
      </p:pic>
      <p:sp>
        <p:nvSpPr>
          <p:cNvPr id="48" name="Text Placeholder 16">
            <a:extLst>
              <a:ext uri="{FF2B5EF4-FFF2-40B4-BE49-F238E27FC236}">
                <a16:creationId xmlns:a16="http://schemas.microsoft.com/office/drawing/2014/main" id="{BAE7827E-2E76-421F-8CB8-2E09FEBF6A5C}"/>
              </a:ext>
            </a:extLst>
          </p:cNvPr>
          <p:cNvSpPr>
            <a:spLocks noGrp="1"/>
          </p:cNvSpPr>
          <p:nvPr userDrawn="1">
            <p:ph type="body" sz="quarter" idx="11" hasCustomPrompt="1"/>
          </p:nvPr>
        </p:nvSpPr>
        <p:spPr>
          <a:xfrm>
            <a:off x="560459" y="1365694"/>
            <a:ext cx="1436612" cy="218137"/>
          </a:xfrm>
          <a:prstGeom prst="rect">
            <a:avLst/>
          </a:prstGeom>
          <a:noFill/>
        </p:spPr>
        <p:txBody>
          <a:bodyPr wrap="none" rtlCol="0">
            <a:spAutoFit/>
          </a:bodyPr>
          <a:lstStyle>
            <a:lvl1pPr marL="0" indent="0">
              <a:buFont typeface="Arial" panose="020B0604020202020204" pitchFamily="34" charset="0"/>
              <a:buNone/>
              <a:defRPr lang="en-US" sz="900" spc="300" smtClean="0">
                <a:solidFill>
                  <a:schemeClr val="bg1"/>
                </a:solidFill>
                <a:latin typeface="Poppins" panose="00000500000000000000" pitchFamily="50" charset="0"/>
                <a:cs typeface="Poppins" panose="00000500000000000000" pitchFamily="50" charset="0"/>
              </a:defRPr>
            </a:lvl1pPr>
            <a:lvl2pPr marL="171450" indent="0">
              <a:buFont typeface="Arial" panose="020B0604020202020204" pitchFamily="34" charset="0"/>
              <a:buNone/>
              <a:defRPr lang="en-US" sz="1800" smtClean="0"/>
            </a:lvl2pPr>
            <a:lvl3pPr marL="628650" indent="0">
              <a:buFont typeface="Arial" panose="020B0604020202020204" pitchFamily="34" charset="0"/>
              <a:buNone/>
              <a:defRPr lang="en-US" sz="1800" smtClean="0"/>
            </a:lvl3pPr>
            <a:lvl4pPr marL="1085850" indent="0">
              <a:buFont typeface="Arial" panose="020B0604020202020204" pitchFamily="34" charset="0"/>
              <a:buNone/>
              <a:defRPr lang="en-US" smtClean="0"/>
            </a:lvl4pPr>
            <a:lvl5pPr marL="1543050" indent="0">
              <a:buFont typeface="Arial" panose="020B0604020202020204" pitchFamily="34" charset="0"/>
              <a:buNone/>
              <a:defRPr lang="en-IN"/>
            </a:lvl5pPr>
          </a:lstStyle>
          <a:p>
            <a:pPr marL="0" lvl="0"/>
            <a:r>
              <a:rPr lang="en-US"/>
              <a:t>ADD VERTICAL</a:t>
            </a:r>
            <a:endParaRPr lang="en-IN"/>
          </a:p>
        </p:txBody>
      </p:sp>
      <p:grpSp>
        <p:nvGrpSpPr>
          <p:cNvPr id="63" name="Group 62">
            <a:extLst>
              <a:ext uri="{FF2B5EF4-FFF2-40B4-BE49-F238E27FC236}">
                <a16:creationId xmlns:a16="http://schemas.microsoft.com/office/drawing/2014/main" id="{7FF5C59B-4A82-4491-886A-BF0F5A891054}"/>
              </a:ext>
            </a:extLst>
          </p:cNvPr>
          <p:cNvGrpSpPr/>
          <p:nvPr userDrawn="1"/>
        </p:nvGrpSpPr>
        <p:grpSpPr>
          <a:xfrm>
            <a:off x="408245" y="520460"/>
            <a:ext cx="1672799" cy="182714"/>
            <a:chOff x="762411" y="520460"/>
            <a:chExt cx="1672799" cy="182714"/>
          </a:xfrm>
        </p:grpSpPr>
        <p:sp>
          <p:nvSpPr>
            <p:cNvPr id="64" name="Freeform: Shape 63">
              <a:extLst>
                <a:ext uri="{FF2B5EF4-FFF2-40B4-BE49-F238E27FC236}">
                  <a16:creationId xmlns:a16="http://schemas.microsoft.com/office/drawing/2014/main" id="{15956986-FB05-45FE-8E6D-987405EF7182}"/>
                </a:ext>
              </a:extLst>
            </p:cNvPr>
            <p:cNvSpPr/>
            <p:nvPr/>
          </p:nvSpPr>
          <p:spPr>
            <a:xfrm>
              <a:off x="1410136" y="520460"/>
              <a:ext cx="175054" cy="182531"/>
            </a:xfrm>
            <a:custGeom>
              <a:avLst/>
              <a:gdLst>
                <a:gd name="connsiteX0" fmla="*/ 85841 w 175054"/>
                <a:gd name="connsiteY0" fmla="*/ -9 h 182531"/>
                <a:gd name="connsiteX1" fmla="*/ -113 w 175054"/>
                <a:gd name="connsiteY1" fmla="*/ -9 h 182531"/>
                <a:gd name="connsiteX2" fmla="*/ -113 w 175054"/>
                <a:gd name="connsiteY2" fmla="*/ 182340 h 182531"/>
                <a:gd name="connsiteX3" fmla="*/ 85841 w 175054"/>
                <a:gd name="connsiteY3" fmla="*/ 182340 h 182531"/>
                <a:gd name="connsiteX4" fmla="*/ 174941 w 175054"/>
                <a:gd name="connsiteY4" fmla="*/ 90983 h 182531"/>
                <a:gd name="connsiteX5" fmla="*/ 85841 w 175054"/>
                <a:gd name="connsiteY5" fmla="*/ -192 h 182531"/>
                <a:gd name="connsiteX6" fmla="*/ 85841 w 175054"/>
                <a:gd name="connsiteY6" fmla="*/ 155284 h 182531"/>
                <a:gd name="connsiteX7" fmla="*/ 29381 w 175054"/>
                <a:gd name="connsiteY7" fmla="*/ 157244 h 182531"/>
                <a:gd name="connsiteX8" fmla="*/ 29381 w 175054"/>
                <a:gd name="connsiteY8" fmla="*/ 26955 h 182531"/>
                <a:gd name="connsiteX9" fmla="*/ 85841 w 175054"/>
                <a:gd name="connsiteY9" fmla="*/ 26955 h 182531"/>
                <a:gd name="connsiteX10" fmla="*/ 143737 w 175054"/>
                <a:gd name="connsiteY10" fmla="*/ 91347 h 182531"/>
                <a:gd name="connsiteX11" fmla="*/ 85841 w 175054"/>
                <a:gd name="connsiteY11" fmla="*/ 155397 h 18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054" h="182531">
                  <a:moveTo>
                    <a:pt x="85841" y="-9"/>
                  </a:moveTo>
                  <a:lnTo>
                    <a:pt x="-113" y="-9"/>
                  </a:lnTo>
                  <a:lnTo>
                    <a:pt x="-113" y="182340"/>
                  </a:lnTo>
                  <a:lnTo>
                    <a:pt x="85841" y="182340"/>
                  </a:lnTo>
                  <a:cubicBezTo>
                    <a:pt x="140888" y="182340"/>
                    <a:pt x="174941" y="139488"/>
                    <a:pt x="174941" y="90983"/>
                  </a:cubicBezTo>
                  <a:cubicBezTo>
                    <a:pt x="174941" y="41885"/>
                    <a:pt x="140888" y="-192"/>
                    <a:pt x="85841" y="-192"/>
                  </a:cubicBezTo>
                  <a:moveTo>
                    <a:pt x="85841" y="155284"/>
                  </a:moveTo>
                  <a:lnTo>
                    <a:pt x="29381" y="157244"/>
                  </a:lnTo>
                  <a:lnTo>
                    <a:pt x="29381" y="26955"/>
                  </a:lnTo>
                  <a:lnTo>
                    <a:pt x="85841" y="26955"/>
                  </a:lnTo>
                  <a:cubicBezTo>
                    <a:pt x="122744" y="26955"/>
                    <a:pt x="143737" y="58160"/>
                    <a:pt x="143737" y="91347"/>
                  </a:cubicBezTo>
                  <a:cubicBezTo>
                    <a:pt x="143737" y="124535"/>
                    <a:pt x="122744" y="155397"/>
                    <a:pt x="85841" y="155397"/>
                  </a:cubicBezTo>
                </a:path>
              </a:pathLst>
            </a:custGeom>
            <a:solidFill>
              <a:schemeClr val="bg1"/>
            </a:solidFill>
            <a:ln w="2271"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158AFD66-E5EA-4EBD-8249-710C8E20C73D}"/>
                </a:ext>
              </a:extLst>
            </p:cNvPr>
            <p:cNvSpPr/>
            <p:nvPr/>
          </p:nvSpPr>
          <p:spPr>
            <a:xfrm>
              <a:off x="762411" y="520643"/>
              <a:ext cx="171658" cy="182440"/>
            </a:xfrm>
            <a:custGeom>
              <a:avLst/>
              <a:gdLst>
                <a:gd name="connsiteX0" fmla="*/ 0 w 171658"/>
                <a:gd name="connsiteY0" fmla="*/ 26942 h 182440"/>
                <a:gd name="connsiteX1" fmla="*/ 71207 w 171658"/>
                <a:gd name="connsiteY1" fmla="*/ 26942 h 182440"/>
                <a:gd name="connsiteX2" fmla="*/ 71207 w 171658"/>
                <a:gd name="connsiteY2" fmla="*/ 182440 h 182440"/>
                <a:gd name="connsiteX3" fmla="*/ 100725 w 171658"/>
                <a:gd name="connsiteY3" fmla="*/ 182440 h 182440"/>
                <a:gd name="connsiteX4" fmla="*/ 100725 w 171658"/>
                <a:gd name="connsiteY4" fmla="*/ 26942 h 182440"/>
                <a:gd name="connsiteX5" fmla="*/ 156136 w 171658"/>
                <a:gd name="connsiteY5" fmla="*/ 26942 h 182440"/>
                <a:gd name="connsiteX6" fmla="*/ 171659 w 171658"/>
                <a:gd name="connsiteY6" fmla="*/ 46 h 182440"/>
                <a:gd name="connsiteX7" fmla="*/ 171659 w 171658"/>
                <a:gd name="connsiteY7" fmla="*/ 0 h 182440"/>
                <a:gd name="connsiteX8" fmla="*/ 0 w 171658"/>
                <a:gd name="connsiteY8" fmla="*/ 0 h 182440"/>
                <a:gd name="connsiteX9" fmla="*/ 0 w 171658"/>
                <a:gd name="connsiteY9" fmla="*/ 26942 h 18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658" h="182440">
                  <a:moveTo>
                    <a:pt x="0" y="26942"/>
                  </a:moveTo>
                  <a:lnTo>
                    <a:pt x="71207" y="26942"/>
                  </a:lnTo>
                  <a:lnTo>
                    <a:pt x="71207" y="182440"/>
                  </a:lnTo>
                  <a:lnTo>
                    <a:pt x="100725" y="182440"/>
                  </a:lnTo>
                  <a:lnTo>
                    <a:pt x="100725" y="26942"/>
                  </a:lnTo>
                  <a:lnTo>
                    <a:pt x="156136" y="26942"/>
                  </a:lnTo>
                  <a:lnTo>
                    <a:pt x="171659" y="46"/>
                  </a:lnTo>
                  <a:lnTo>
                    <a:pt x="171659" y="0"/>
                  </a:lnTo>
                  <a:lnTo>
                    <a:pt x="0" y="0"/>
                  </a:lnTo>
                  <a:lnTo>
                    <a:pt x="0" y="26942"/>
                  </a:lnTo>
                  <a:close/>
                </a:path>
              </a:pathLst>
            </a:custGeom>
            <a:solidFill>
              <a:schemeClr val="bg1"/>
            </a:solidFill>
            <a:ln w="2271"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6D226712-9802-4E21-A7AE-177D7B3EB1FF}"/>
                </a:ext>
              </a:extLst>
            </p:cNvPr>
            <p:cNvSpPr/>
            <p:nvPr/>
          </p:nvSpPr>
          <p:spPr>
            <a:xfrm>
              <a:off x="2267244" y="520643"/>
              <a:ext cx="167966" cy="182440"/>
            </a:xfrm>
            <a:custGeom>
              <a:avLst/>
              <a:gdLst>
                <a:gd name="connsiteX0" fmla="*/ 29518 w 167966"/>
                <a:gd name="connsiteY0" fmla="*/ 104691 h 182440"/>
                <a:gd name="connsiteX1" fmla="*/ 132522 w 167966"/>
                <a:gd name="connsiteY1" fmla="*/ 104691 h 182440"/>
                <a:gd name="connsiteX2" fmla="*/ 132522 w 167966"/>
                <a:gd name="connsiteY2" fmla="*/ 77453 h 182440"/>
                <a:gd name="connsiteX3" fmla="*/ 29518 w 167966"/>
                <a:gd name="connsiteY3" fmla="*/ 77453 h 182440"/>
                <a:gd name="connsiteX4" fmla="*/ 29518 w 167966"/>
                <a:gd name="connsiteY4" fmla="*/ 26942 h 182440"/>
                <a:gd name="connsiteX5" fmla="*/ 152489 w 167966"/>
                <a:gd name="connsiteY5" fmla="*/ 26942 h 182440"/>
                <a:gd name="connsiteX6" fmla="*/ 167966 w 167966"/>
                <a:gd name="connsiteY6" fmla="*/ 0 h 182440"/>
                <a:gd name="connsiteX7" fmla="*/ 0 w 167966"/>
                <a:gd name="connsiteY7" fmla="*/ 0 h 182440"/>
                <a:gd name="connsiteX8" fmla="*/ 0 w 167966"/>
                <a:gd name="connsiteY8" fmla="*/ 182440 h 182440"/>
                <a:gd name="connsiteX9" fmla="*/ 167966 w 167966"/>
                <a:gd name="connsiteY9" fmla="*/ 182440 h 182440"/>
                <a:gd name="connsiteX10" fmla="*/ 167966 w 167966"/>
                <a:gd name="connsiteY10" fmla="*/ 155589 h 182440"/>
                <a:gd name="connsiteX11" fmla="*/ 167966 w 167966"/>
                <a:gd name="connsiteY11" fmla="*/ 155475 h 182440"/>
                <a:gd name="connsiteX12" fmla="*/ 29518 w 167966"/>
                <a:gd name="connsiteY12" fmla="*/ 155475 h 182440"/>
                <a:gd name="connsiteX13" fmla="*/ 29518 w 167966"/>
                <a:gd name="connsiteY13" fmla="*/ 104691 h 18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966" h="182440">
                  <a:moveTo>
                    <a:pt x="29518" y="104691"/>
                  </a:moveTo>
                  <a:lnTo>
                    <a:pt x="132522" y="104691"/>
                  </a:lnTo>
                  <a:lnTo>
                    <a:pt x="132522" y="77453"/>
                  </a:lnTo>
                  <a:lnTo>
                    <a:pt x="29518" y="77453"/>
                  </a:lnTo>
                  <a:lnTo>
                    <a:pt x="29518" y="26942"/>
                  </a:lnTo>
                  <a:lnTo>
                    <a:pt x="152489" y="26942"/>
                  </a:lnTo>
                  <a:lnTo>
                    <a:pt x="167966" y="0"/>
                  </a:lnTo>
                  <a:lnTo>
                    <a:pt x="0" y="0"/>
                  </a:lnTo>
                  <a:lnTo>
                    <a:pt x="0" y="182440"/>
                  </a:lnTo>
                  <a:lnTo>
                    <a:pt x="167966" y="182440"/>
                  </a:lnTo>
                  <a:lnTo>
                    <a:pt x="167966" y="155589"/>
                  </a:lnTo>
                  <a:lnTo>
                    <a:pt x="167966" y="155475"/>
                  </a:lnTo>
                  <a:lnTo>
                    <a:pt x="29518" y="155475"/>
                  </a:lnTo>
                  <a:lnTo>
                    <a:pt x="29518" y="104691"/>
                  </a:lnTo>
                  <a:close/>
                </a:path>
              </a:pathLst>
            </a:custGeom>
            <a:solidFill>
              <a:schemeClr val="bg1"/>
            </a:solidFill>
            <a:ln w="2271"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41F8B114-2326-4248-AC35-CFFCCD58496E}"/>
                </a:ext>
              </a:extLst>
            </p:cNvPr>
            <p:cNvSpPr/>
            <p:nvPr/>
          </p:nvSpPr>
          <p:spPr>
            <a:xfrm>
              <a:off x="974345" y="520711"/>
              <a:ext cx="175146" cy="182371"/>
            </a:xfrm>
            <a:custGeom>
              <a:avLst/>
              <a:gdLst>
                <a:gd name="connsiteX0" fmla="*/ 131064 w 175146"/>
                <a:gd name="connsiteY0" fmla="*/ 104157 h 182371"/>
                <a:gd name="connsiteX1" fmla="*/ 175033 w 175146"/>
                <a:gd name="connsiteY1" fmla="*/ 52234 h 182371"/>
                <a:gd name="connsiteX2" fmla="*/ 125092 w 175146"/>
                <a:gd name="connsiteY2" fmla="*/ -192 h 182371"/>
                <a:gd name="connsiteX3" fmla="*/ -113 w 175146"/>
                <a:gd name="connsiteY3" fmla="*/ -192 h 182371"/>
                <a:gd name="connsiteX4" fmla="*/ -113 w 175146"/>
                <a:gd name="connsiteY4" fmla="*/ 182157 h 182371"/>
                <a:gd name="connsiteX5" fmla="*/ 29518 w 175146"/>
                <a:gd name="connsiteY5" fmla="*/ 182157 h 182371"/>
                <a:gd name="connsiteX6" fmla="*/ 29518 w 175146"/>
                <a:gd name="connsiteY6" fmla="*/ 104431 h 182371"/>
                <a:gd name="connsiteX7" fmla="*/ 94594 w 175146"/>
                <a:gd name="connsiteY7" fmla="*/ 104431 h 182371"/>
                <a:gd name="connsiteX8" fmla="*/ 139406 w 175146"/>
                <a:gd name="connsiteY8" fmla="*/ 182180 h 182371"/>
                <a:gd name="connsiteX9" fmla="*/ 172320 w 175146"/>
                <a:gd name="connsiteY9" fmla="*/ 182180 h 182371"/>
                <a:gd name="connsiteX10" fmla="*/ 127212 w 175146"/>
                <a:gd name="connsiteY10" fmla="*/ 104157 h 182371"/>
                <a:gd name="connsiteX11" fmla="*/ 131064 w 175146"/>
                <a:gd name="connsiteY11" fmla="*/ 104157 h 182371"/>
                <a:gd name="connsiteX12" fmla="*/ 125092 w 175146"/>
                <a:gd name="connsiteY12" fmla="*/ 77193 h 182371"/>
                <a:gd name="connsiteX13" fmla="*/ 29404 w 175146"/>
                <a:gd name="connsiteY13" fmla="*/ 77193 h 182371"/>
                <a:gd name="connsiteX14" fmla="*/ 29404 w 175146"/>
                <a:gd name="connsiteY14" fmla="*/ 26705 h 182371"/>
                <a:gd name="connsiteX15" fmla="*/ 125001 w 175146"/>
                <a:gd name="connsiteY15" fmla="*/ 26705 h 182371"/>
                <a:gd name="connsiteX16" fmla="*/ 145515 w 175146"/>
                <a:gd name="connsiteY16" fmla="*/ 52530 h 182371"/>
                <a:gd name="connsiteX17" fmla="*/ 125001 w 175146"/>
                <a:gd name="connsiteY17" fmla="*/ 77193 h 182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5146" h="182371">
                  <a:moveTo>
                    <a:pt x="131064" y="104157"/>
                  </a:moveTo>
                  <a:cubicBezTo>
                    <a:pt x="161698" y="101604"/>
                    <a:pt x="175033" y="78059"/>
                    <a:pt x="175033" y="52234"/>
                  </a:cubicBezTo>
                  <a:cubicBezTo>
                    <a:pt x="175033" y="24152"/>
                    <a:pt x="158006" y="-192"/>
                    <a:pt x="125092" y="-192"/>
                  </a:cubicBezTo>
                  <a:lnTo>
                    <a:pt x="-113" y="-192"/>
                  </a:lnTo>
                  <a:lnTo>
                    <a:pt x="-113" y="182157"/>
                  </a:lnTo>
                  <a:lnTo>
                    <a:pt x="29518" y="182157"/>
                  </a:lnTo>
                  <a:lnTo>
                    <a:pt x="29518" y="104431"/>
                  </a:lnTo>
                  <a:lnTo>
                    <a:pt x="94594" y="104431"/>
                  </a:lnTo>
                  <a:lnTo>
                    <a:pt x="139406" y="182180"/>
                  </a:lnTo>
                  <a:lnTo>
                    <a:pt x="172320" y="182180"/>
                  </a:lnTo>
                  <a:lnTo>
                    <a:pt x="127212" y="104157"/>
                  </a:lnTo>
                  <a:lnTo>
                    <a:pt x="131064" y="104157"/>
                  </a:lnTo>
                  <a:close/>
                  <a:moveTo>
                    <a:pt x="125092" y="77193"/>
                  </a:moveTo>
                  <a:lnTo>
                    <a:pt x="29404" y="77193"/>
                  </a:lnTo>
                  <a:lnTo>
                    <a:pt x="29404" y="26705"/>
                  </a:lnTo>
                  <a:lnTo>
                    <a:pt x="125001" y="26705"/>
                  </a:lnTo>
                  <a:cubicBezTo>
                    <a:pt x="139201" y="26705"/>
                    <a:pt x="145515" y="39173"/>
                    <a:pt x="145515" y="52530"/>
                  </a:cubicBezTo>
                  <a:cubicBezTo>
                    <a:pt x="145515" y="66411"/>
                    <a:pt x="139839" y="77193"/>
                    <a:pt x="125001" y="77193"/>
                  </a:cubicBezTo>
                </a:path>
              </a:pathLst>
            </a:custGeom>
            <a:solidFill>
              <a:schemeClr val="bg1"/>
            </a:solidFill>
            <a:ln w="2271"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45CF4076-3AF1-4680-BF74-9E6D4072D058}"/>
                </a:ext>
              </a:extLst>
            </p:cNvPr>
            <p:cNvSpPr/>
            <p:nvPr/>
          </p:nvSpPr>
          <p:spPr>
            <a:xfrm>
              <a:off x="2060848" y="520643"/>
              <a:ext cx="161561" cy="182531"/>
            </a:xfrm>
            <a:custGeom>
              <a:avLst/>
              <a:gdLst>
                <a:gd name="connsiteX0" fmla="*/ 31091 w 161561"/>
                <a:gd name="connsiteY0" fmla="*/ 91165 h 182531"/>
                <a:gd name="connsiteX1" fmla="*/ 88964 w 161561"/>
                <a:gd name="connsiteY1" fmla="*/ 26773 h 182531"/>
                <a:gd name="connsiteX2" fmla="*/ 145811 w 161561"/>
                <a:gd name="connsiteY2" fmla="*/ 26773 h 182531"/>
                <a:gd name="connsiteX3" fmla="*/ 161448 w 161561"/>
                <a:gd name="connsiteY3" fmla="*/ -192 h 182531"/>
                <a:gd name="connsiteX4" fmla="*/ 88964 w 161561"/>
                <a:gd name="connsiteY4" fmla="*/ -192 h 182531"/>
                <a:gd name="connsiteX5" fmla="*/ -113 w 161561"/>
                <a:gd name="connsiteY5" fmla="*/ 90983 h 182531"/>
                <a:gd name="connsiteX6" fmla="*/ 88964 w 161561"/>
                <a:gd name="connsiteY6" fmla="*/ 182340 h 182531"/>
                <a:gd name="connsiteX7" fmla="*/ 161448 w 161561"/>
                <a:gd name="connsiteY7" fmla="*/ 182340 h 182531"/>
                <a:gd name="connsiteX8" fmla="*/ 161448 w 161561"/>
                <a:gd name="connsiteY8" fmla="*/ 155215 h 182531"/>
                <a:gd name="connsiteX9" fmla="*/ 88964 w 161561"/>
                <a:gd name="connsiteY9" fmla="*/ 155215 h 182531"/>
                <a:gd name="connsiteX10" fmla="*/ 31091 w 161561"/>
                <a:gd name="connsiteY10" fmla="*/ 91097 h 18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561" h="182531">
                  <a:moveTo>
                    <a:pt x="31091" y="91165"/>
                  </a:moveTo>
                  <a:cubicBezTo>
                    <a:pt x="31091" y="57977"/>
                    <a:pt x="52084" y="26773"/>
                    <a:pt x="88964" y="26773"/>
                  </a:cubicBezTo>
                  <a:lnTo>
                    <a:pt x="145811" y="26773"/>
                  </a:lnTo>
                  <a:lnTo>
                    <a:pt x="161448" y="-192"/>
                  </a:lnTo>
                  <a:lnTo>
                    <a:pt x="88964" y="-192"/>
                  </a:lnTo>
                  <a:cubicBezTo>
                    <a:pt x="33917" y="-192"/>
                    <a:pt x="-113" y="41794"/>
                    <a:pt x="-113" y="90983"/>
                  </a:cubicBezTo>
                  <a:cubicBezTo>
                    <a:pt x="-113" y="139488"/>
                    <a:pt x="33917" y="182340"/>
                    <a:pt x="88964" y="182340"/>
                  </a:cubicBezTo>
                  <a:lnTo>
                    <a:pt x="161448" y="182340"/>
                  </a:lnTo>
                  <a:lnTo>
                    <a:pt x="161448" y="155215"/>
                  </a:lnTo>
                  <a:lnTo>
                    <a:pt x="88964" y="155215"/>
                  </a:lnTo>
                  <a:cubicBezTo>
                    <a:pt x="52084" y="155215"/>
                    <a:pt x="31091" y="124011"/>
                    <a:pt x="31091" y="91097"/>
                  </a:cubicBezTo>
                </a:path>
              </a:pathLst>
            </a:custGeom>
            <a:solidFill>
              <a:schemeClr val="bg1"/>
            </a:solidFill>
            <a:ln w="2271"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6F62903B-971D-4220-9272-FA4ED8082AEE}"/>
                </a:ext>
              </a:extLst>
            </p:cNvPr>
            <p:cNvSpPr/>
            <p:nvPr/>
          </p:nvSpPr>
          <p:spPr>
            <a:xfrm>
              <a:off x="1844491" y="520643"/>
              <a:ext cx="171658" cy="182440"/>
            </a:xfrm>
            <a:custGeom>
              <a:avLst/>
              <a:gdLst>
                <a:gd name="connsiteX0" fmla="*/ 142164 w 171658"/>
                <a:gd name="connsiteY0" fmla="*/ 0 h 182440"/>
                <a:gd name="connsiteX1" fmla="*/ 142164 w 171658"/>
                <a:gd name="connsiteY1" fmla="*/ 135622 h 182440"/>
                <a:gd name="connsiteX2" fmla="*/ 27808 w 171658"/>
                <a:gd name="connsiteY2" fmla="*/ 0 h 182440"/>
                <a:gd name="connsiteX3" fmla="*/ 0 w 171658"/>
                <a:gd name="connsiteY3" fmla="*/ 0 h 182440"/>
                <a:gd name="connsiteX4" fmla="*/ 0 w 171658"/>
                <a:gd name="connsiteY4" fmla="*/ 182440 h 182440"/>
                <a:gd name="connsiteX5" fmla="*/ 14770 w 171658"/>
                <a:gd name="connsiteY5" fmla="*/ 182440 h 182440"/>
                <a:gd name="connsiteX6" fmla="*/ 29518 w 171658"/>
                <a:gd name="connsiteY6" fmla="*/ 182440 h 182440"/>
                <a:gd name="connsiteX7" fmla="*/ 29518 w 171658"/>
                <a:gd name="connsiteY7" fmla="*/ 46522 h 182440"/>
                <a:gd name="connsiteX8" fmla="*/ 143850 w 171658"/>
                <a:gd name="connsiteY8" fmla="*/ 182440 h 182440"/>
                <a:gd name="connsiteX9" fmla="*/ 171659 w 171658"/>
                <a:gd name="connsiteY9" fmla="*/ 182440 h 182440"/>
                <a:gd name="connsiteX10" fmla="*/ 171659 w 171658"/>
                <a:gd name="connsiteY10" fmla="*/ 0 h 182440"/>
                <a:gd name="connsiteX11" fmla="*/ 156865 w 171658"/>
                <a:gd name="connsiteY11" fmla="*/ 0 h 182440"/>
                <a:gd name="connsiteX12" fmla="*/ 142164 w 171658"/>
                <a:gd name="connsiteY12" fmla="*/ 0 h 18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658" h="182440">
                  <a:moveTo>
                    <a:pt x="142164" y="0"/>
                  </a:moveTo>
                  <a:lnTo>
                    <a:pt x="142164" y="135622"/>
                  </a:lnTo>
                  <a:lnTo>
                    <a:pt x="27808" y="0"/>
                  </a:lnTo>
                  <a:lnTo>
                    <a:pt x="0" y="0"/>
                  </a:lnTo>
                  <a:lnTo>
                    <a:pt x="0" y="182440"/>
                  </a:lnTo>
                  <a:lnTo>
                    <a:pt x="14770" y="182440"/>
                  </a:lnTo>
                  <a:lnTo>
                    <a:pt x="29518" y="182440"/>
                  </a:lnTo>
                  <a:lnTo>
                    <a:pt x="29518" y="46522"/>
                  </a:lnTo>
                  <a:lnTo>
                    <a:pt x="143850" y="182440"/>
                  </a:lnTo>
                  <a:lnTo>
                    <a:pt x="171659" y="182440"/>
                  </a:lnTo>
                  <a:lnTo>
                    <a:pt x="171659" y="0"/>
                  </a:lnTo>
                  <a:lnTo>
                    <a:pt x="156865" y="0"/>
                  </a:lnTo>
                  <a:lnTo>
                    <a:pt x="142164" y="0"/>
                  </a:lnTo>
                  <a:close/>
                </a:path>
              </a:pathLst>
            </a:custGeom>
            <a:solidFill>
              <a:schemeClr val="bg1"/>
            </a:solidFill>
            <a:ln w="2271"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E7E95C15-8329-4B87-B229-562509F960E8}"/>
                </a:ext>
              </a:extLst>
            </p:cNvPr>
            <p:cNvSpPr/>
            <p:nvPr/>
          </p:nvSpPr>
          <p:spPr>
            <a:xfrm>
              <a:off x="1629160" y="520643"/>
              <a:ext cx="167966" cy="182440"/>
            </a:xfrm>
            <a:custGeom>
              <a:avLst/>
              <a:gdLst>
                <a:gd name="connsiteX0" fmla="*/ 152489 w 167966"/>
                <a:gd name="connsiteY0" fmla="*/ 26942 h 182440"/>
                <a:gd name="connsiteX1" fmla="*/ 167966 w 167966"/>
                <a:gd name="connsiteY1" fmla="*/ 0 h 182440"/>
                <a:gd name="connsiteX2" fmla="*/ 0 w 167966"/>
                <a:gd name="connsiteY2" fmla="*/ 0 h 182440"/>
                <a:gd name="connsiteX3" fmla="*/ 0 w 167966"/>
                <a:gd name="connsiteY3" fmla="*/ 182440 h 182440"/>
                <a:gd name="connsiteX4" fmla="*/ 167966 w 167966"/>
                <a:gd name="connsiteY4" fmla="*/ 182440 h 182440"/>
                <a:gd name="connsiteX5" fmla="*/ 167966 w 167966"/>
                <a:gd name="connsiteY5" fmla="*/ 155589 h 182440"/>
                <a:gd name="connsiteX6" fmla="*/ 167966 w 167966"/>
                <a:gd name="connsiteY6" fmla="*/ 155475 h 182440"/>
                <a:gd name="connsiteX7" fmla="*/ 29495 w 167966"/>
                <a:gd name="connsiteY7" fmla="*/ 155475 h 182440"/>
                <a:gd name="connsiteX8" fmla="*/ 29495 w 167966"/>
                <a:gd name="connsiteY8" fmla="*/ 104691 h 182440"/>
                <a:gd name="connsiteX9" fmla="*/ 132499 w 167966"/>
                <a:gd name="connsiteY9" fmla="*/ 104691 h 182440"/>
                <a:gd name="connsiteX10" fmla="*/ 132499 w 167966"/>
                <a:gd name="connsiteY10" fmla="*/ 77453 h 182440"/>
                <a:gd name="connsiteX11" fmla="*/ 29495 w 167966"/>
                <a:gd name="connsiteY11" fmla="*/ 77453 h 182440"/>
                <a:gd name="connsiteX12" fmla="*/ 29495 w 167966"/>
                <a:gd name="connsiteY12" fmla="*/ 26942 h 182440"/>
                <a:gd name="connsiteX13" fmla="*/ 152489 w 167966"/>
                <a:gd name="connsiteY13" fmla="*/ 26942 h 18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966" h="182440">
                  <a:moveTo>
                    <a:pt x="152489" y="26942"/>
                  </a:moveTo>
                  <a:lnTo>
                    <a:pt x="167966" y="0"/>
                  </a:lnTo>
                  <a:lnTo>
                    <a:pt x="0" y="0"/>
                  </a:lnTo>
                  <a:lnTo>
                    <a:pt x="0" y="182440"/>
                  </a:lnTo>
                  <a:lnTo>
                    <a:pt x="167966" y="182440"/>
                  </a:lnTo>
                  <a:lnTo>
                    <a:pt x="167966" y="155589"/>
                  </a:lnTo>
                  <a:lnTo>
                    <a:pt x="167966" y="155475"/>
                  </a:lnTo>
                  <a:lnTo>
                    <a:pt x="29495" y="155475"/>
                  </a:lnTo>
                  <a:lnTo>
                    <a:pt x="29495" y="104691"/>
                  </a:lnTo>
                  <a:lnTo>
                    <a:pt x="132499" y="104691"/>
                  </a:lnTo>
                  <a:lnTo>
                    <a:pt x="132499" y="77453"/>
                  </a:lnTo>
                  <a:lnTo>
                    <a:pt x="29495" y="77453"/>
                  </a:lnTo>
                  <a:lnTo>
                    <a:pt x="29495" y="26942"/>
                  </a:lnTo>
                  <a:lnTo>
                    <a:pt x="152489" y="26942"/>
                  </a:lnTo>
                  <a:close/>
                </a:path>
              </a:pathLst>
            </a:custGeom>
            <a:solidFill>
              <a:schemeClr val="bg1"/>
            </a:solidFill>
            <a:ln w="2271"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1DA598AD-D376-47BC-BEA9-1367D256F7B0}"/>
                </a:ext>
              </a:extLst>
            </p:cNvPr>
            <p:cNvSpPr/>
            <p:nvPr/>
          </p:nvSpPr>
          <p:spPr>
            <a:xfrm>
              <a:off x="1194782" y="520643"/>
              <a:ext cx="167966" cy="182440"/>
            </a:xfrm>
            <a:custGeom>
              <a:avLst/>
              <a:gdLst>
                <a:gd name="connsiteX0" fmla="*/ 152489 w 167966"/>
                <a:gd name="connsiteY0" fmla="*/ 26942 h 182440"/>
                <a:gd name="connsiteX1" fmla="*/ 167966 w 167966"/>
                <a:gd name="connsiteY1" fmla="*/ 0 h 182440"/>
                <a:gd name="connsiteX2" fmla="*/ 0 w 167966"/>
                <a:gd name="connsiteY2" fmla="*/ 0 h 182440"/>
                <a:gd name="connsiteX3" fmla="*/ 0 w 167966"/>
                <a:gd name="connsiteY3" fmla="*/ 182440 h 182440"/>
                <a:gd name="connsiteX4" fmla="*/ 167966 w 167966"/>
                <a:gd name="connsiteY4" fmla="*/ 182440 h 182440"/>
                <a:gd name="connsiteX5" fmla="*/ 167966 w 167966"/>
                <a:gd name="connsiteY5" fmla="*/ 155589 h 182440"/>
                <a:gd name="connsiteX6" fmla="*/ 167966 w 167966"/>
                <a:gd name="connsiteY6" fmla="*/ 155475 h 182440"/>
                <a:gd name="connsiteX7" fmla="*/ 29518 w 167966"/>
                <a:gd name="connsiteY7" fmla="*/ 155475 h 182440"/>
                <a:gd name="connsiteX8" fmla="*/ 29518 w 167966"/>
                <a:gd name="connsiteY8" fmla="*/ 104691 h 182440"/>
                <a:gd name="connsiteX9" fmla="*/ 132499 w 167966"/>
                <a:gd name="connsiteY9" fmla="*/ 104691 h 182440"/>
                <a:gd name="connsiteX10" fmla="*/ 132499 w 167966"/>
                <a:gd name="connsiteY10" fmla="*/ 77453 h 182440"/>
                <a:gd name="connsiteX11" fmla="*/ 29518 w 167966"/>
                <a:gd name="connsiteY11" fmla="*/ 77453 h 182440"/>
                <a:gd name="connsiteX12" fmla="*/ 29518 w 167966"/>
                <a:gd name="connsiteY12" fmla="*/ 26942 h 182440"/>
                <a:gd name="connsiteX13" fmla="*/ 152489 w 167966"/>
                <a:gd name="connsiteY13" fmla="*/ 26942 h 18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966" h="182440">
                  <a:moveTo>
                    <a:pt x="152489" y="26942"/>
                  </a:moveTo>
                  <a:lnTo>
                    <a:pt x="167966" y="0"/>
                  </a:lnTo>
                  <a:lnTo>
                    <a:pt x="0" y="0"/>
                  </a:lnTo>
                  <a:lnTo>
                    <a:pt x="0" y="182440"/>
                  </a:lnTo>
                  <a:lnTo>
                    <a:pt x="167966" y="182440"/>
                  </a:lnTo>
                  <a:lnTo>
                    <a:pt x="167966" y="155589"/>
                  </a:lnTo>
                  <a:lnTo>
                    <a:pt x="167966" y="155475"/>
                  </a:lnTo>
                  <a:lnTo>
                    <a:pt x="29518" y="155475"/>
                  </a:lnTo>
                  <a:lnTo>
                    <a:pt x="29518" y="104691"/>
                  </a:lnTo>
                  <a:lnTo>
                    <a:pt x="132499" y="104691"/>
                  </a:lnTo>
                  <a:lnTo>
                    <a:pt x="132499" y="77453"/>
                  </a:lnTo>
                  <a:lnTo>
                    <a:pt x="29518" y="77453"/>
                  </a:lnTo>
                  <a:lnTo>
                    <a:pt x="29518" y="26942"/>
                  </a:lnTo>
                  <a:lnTo>
                    <a:pt x="152489" y="26942"/>
                  </a:lnTo>
                  <a:close/>
                </a:path>
              </a:pathLst>
            </a:custGeom>
            <a:solidFill>
              <a:schemeClr val="bg1"/>
            </a:solidFill>
            <a:ln w="2271" cap="flat">
              <a:noFill/>
              <a:prstDash val="solid"/>
              <a:miter/>
            </a:ln>
          </p:spPr>
          <p:txBody>
            <a:bodyPr rtlCol="0" anchor="ctr"/>
            <a:lstStyle/>
            <a:p>
              <a:endParaRPr lang="en-IN"/>
            </a:p>
          </p:txBody>
        </p:sp>
      </p:grpSp>
      <p:sp>
        <p:nvSpPr>
          <p:cNvPr id="35" name="Slide Number Placeholder 5">
            <a:extLst>
              <a:ext uri="{FF2B5EF4-FFF2-40B4-BE49-F238E27FC236}">
                <a16:creationId xmlns:a16="http://schemas.microsoft.com/office/drawing/2014/main" id="{0B6FDF4A-62C8-41FD-9F48-E6F7CFC759C3}"/>
              </a:ext>
            </a:extLst>
          </p:cNvPr>
          <p:cNvSpPr txBox="1">
            <a:spLocks/>
          </p:cNvSpPr>
          <p:nvPr userDrawn="1"/>
        </p:nvSpPr>
        <p:spPr>
          <a:xfrm>
            <a:off x="5910580" y="6519497"/>
            <a:ext cx="370839" cy="320675"/>
          </a:xfrm>
          <a:prstGeom prst="rect">
            <a:avLst/>
          </a:prstGeom>
        </p:spPr>
        <p:txBody>
          <a:bodyPr vert="horz" lIns="91440" tIns="45720" rIns="91440" bIns="45720" rtlCol="0" anchor="ct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prstClr val="black">
                    <a:tint val="75000"/>
                  </a:prstClr>
                </a:solidFill>
                <a:effectLst/>
                <a:uLnTx/>
                <a:uFillTx/>
                <a:latin typeface="Poppins" panose="00000500000000000000" pitchFamily="50" charset="0"/>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02F1BAAA-A48A-40C0-B2BB-2E1ADAB78EF4}" type="slidenum">
              <a:rPr lang="en-US" smtClean="0"/>
              <a:pPr lvl="0"/>
              <a:t>‹#›</a:t>
            </a:fld>
            <a:endParaRPr lang="en-US" dirty="0"/>
          </a:p>
        </p:txBody>
      </p:sp>
    </p:spTree>
    <p:extLst>
      <p:ext uri="{BB962C8B-B14F-4D97-AF65-F5344CB8AC3E}">
        <p14:creationId xmlns:p14="http://schemas.microsoft.com/office/powerpoint/2010/main" val="19404261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PTW">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C854EBA-8D50-4E7A-96FA-44092BF6826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068960" y="1637368"/>
            <a:ext cx="2084988" cy="3550858"/>
          </a:xfrm>
          <a:prstGeom prst="rect">
            <a:avLst/>
          </a:prstGeom>
        </p:spPr>
      </p:pic>
      <p:sp>
        <p:nvSpPr>
          <p:cNvPr id="15" name="Slide Number Placeholder 5">
            <a:extLst>
              <a:ext uri="{FF2B5EF4-FFF2-40B4-BE49-F238E27FC236}">
                <a16:creationId xmlns:a16="http://schemas.microsoft.com/office/drawing/2014/main" id="{5BB4A69D-DFBE-438C-9A74-33092B7FB968}"/>
              </a:ext>
            </a:extLst>
          </p:cNvPr>
          <p:cNvSpPr txBox="1">
            <a:spLocks/>
          </p:cNvSpPr>
          <p:nvPr userDrawn="1"/>
        </p:nvSpPr>
        <p:spPr>
          <a:xfrm>
            <a:off x="5910580" y="6519497"/>
            <a:ext cx="370839" cy="320675"/>
          </a:xfrm>
          <a:prstGeom prst="rect">
            <a:avLst/>
          </a:prstGeom>
        </p:spPr>
        <p:txBody>
          <a:bodyPr vert="horz" lIns="91440" tIns="45720" rIns="91440" bIns="45720" rtlCol="0" anchor="ct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prstClr val="black">
                    <a:tint val="75000"/>
                  </a:prstClr>
                </a:solidFill>
                <a:effectLst/>
                <a:uLnTx/>
                <a:uFillTx/>
                <a:latin typeface="Poppins" panose="00000500000000000000" pitchFamily="50" charset="0"/>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02F1BAAA-A48A-40C0-B2BB-2E1ADAB78EF4}" type="slidenum">
              <a:rPr lang="en-US" smtClean="0"/>
              <a:pPr lvl="0"/>
              <a:t>‹#›</a:t>
            </a:fld>
            <a:endParaRPr lang="en-US" dirty="0"/>
          </a:p>
        </p:txBody>
      </p:sp>
    </p:spTree>
    <p:extLst>
      <p:ext uri="{BB962C8B-B14F-4D97-AF65-F5344CB8AC3E}">
        <p14:creationId xmlns:p14="http://schemas.microsoft.com/office/powerpoint/2010/main" val="11208091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le of Content">
    <p:spTree>
      <p:nvGrpSpPr>
        <p:cNvPr id="1" name=""/>
        <p:cNvGrpSpPr/>
        <p:nvPr/>
      </p:nvGrpSpPr>
      <p:grpSpPr>
        <a:xfrm>
          <a:off x="0" y="0"/>
          <a:ext cx="0" cy="0"/>
          <a:chOff x="0" y="0"/>
          <a:chExt cx="0" cy="0"/>
        </a:xfrm>
      </p:grpSpPr>
      <p:sp>
        <p:nvSpPr>
          <p:cNvPr id="37" name="Picture Placeholder 36">
            <a:extLst>
              <a:ext uri="{FF2B5EF4-FFF2-40B4-BE49-F238E27FC236}">
                <a16:creationId xmlns:a16="http://schemas.microsoft.com/office/drawing/2014/main" id="{A917413D-AF78-408C-B384-BD91FE2CC5EA}"/>
              </a:ext>
            </a:extLst>
          </p:cNvPr>
          <p:cNvSpPr>
            <a:spLocks noGrp="1"/>
          </p:cNvSpPr>
          <p:nvPr>
            <p:ph type="pic" sz="quarter" idx="10"/>
          </p:nvPr>
        </p:nvSpPr>
        <p:spPr>
          <a:xfrm>
            <a:off x="0" y="0"/>
            <a:ext cx="12192000" cy="2457450"/>
          </a:xfrm>
          <a:prstGeom prst="rect">
            <a:avLst/>
          </a:prstGeom>
          <a:solidFill>
            <a:srgbClr val="404040"/>
          </a:solidFill>
        </p:spPr>
        <p:txBody>
          <a:bodyPr anchor="ctr"/>
          <a:lstStyle>
            <a:lvl1pPr algn="ctr">
              <a:defRPr sz="1800">
                <a:solidFill>
                  <a:schemeClr val="bg1"/>
                </a:solidFill>
              </a:defRPr>
            </a:lvl1pPr>
          </a:lstStyle>
          <a:p>
            <a:endParaRPr lang="en-IN"/>
          </a:p>
        </p:txBody>
      </p:sp>
      <p:sp>
        <p:nvSpPr>
          <p:cNvPr id="35" name="Title 33">
            <a:extLst>
              <a:ext uri="{FF2B5EF4-FFF2-40B4-BE49-F238E27FC236}">
                <a16:creationId xmlns:a16="http://schemas.microsoft.com/office/drawing/2014/main" id="{96871504-5B46-46BF-9E62-68775B60B6D4}"/>
              </a:ext>
            </a:extLst>
          </p:cNvPr>
          <p:cNvSpPr>
            <a:spLocks noGrp="1"/>
          </p:cNvSpPr>
          <p:nvPr>
            <p:ph type="title" hasCustomPrompt="1"/>
          </p:nvPr>
        </p:nvSpPr>
        <p:spPr>
          <a:xfrm>
            <a:off x="838200" y="1676486"/>
            <a:ext cx="10515600" cy="553998"/>
          </a:xfrm>
          <a:prstGeom prst="rect">
            <a:avLst/>
          </a:prstGeom>
          <a:noFill/>
        </p:spPr>
        <p:txBody>
          <a:bodyPr wrap="square" lIns="0" tIns="0" rIns="0" bIns="0" rtlCol="0">
            <a:spAutoFit/>
          </a:bodyPr>
          <a:lstStyle>
            <a:lvl1pPr algn="ctr">
              <a:lnSpc>
                <a:spcPct val="100000"/>
              </a:lnSpc>
              <a:defRPr lang="en-IN" sz="3600" b="1">
                <a:solidFill>
                  <a:schemeClr val="bg1"/>
                </a:solidFill>
                <a:latin typeface="Poppins" panose="00000500000000000000" pitchFamily="50" charset="0"/>
                <a:ea typeface="+mn-ea"/>
                <a:cs typeface="Poppins" panose="00000500000000000000" pitchFamily="50" charset="0"/>
              </a:defRPr>
            </a:lvl1pPr>
          </a:lstStyle>
          <a:p>
            <a:pPr marL="0" lvl="0" algn="ctr"/>
            <a:r>
              <a:rPr lang="en-US"/>
              <a:t>Click to edit table of Content </a:t>
            </a:r>
            <a:endParaRPr lang="en-IN"/>
          </a:p>
        </p:txBody>
      </p:sp>
      <p:sp>
        <p:nvSpPr>
          <p:cNvPr id="63" name="TextBox 62">
            <a:extLst>
              <a:ext uri="{FF2B5EF4-FFF2-40B4-BE49-F238E27FC236}">
                <a16:creationId xmlns:a16="http://schemas.microsoft.com/office/drawing/2014/main" id="{986E6D9D-F4E3-4576-82C1-9B88B8920CDD}"/>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64" name="Group 63">
            <a:extLst>
              <a:ext uri="{FF2B5EF4-FFF2-40B4-BE49-F238E27FC236}">
                <a16:creationId xmlns:a16="http://schemas.microsoft.com/office/drawing/2014/main" id="{3FC12268-4548-47B5-BBC2-C09560F75B85}"/>
              </a:ext>
            </a:extLst>
          </p:cNvPr>
          <p:cNvGrpSpPr/>
          <p:nvPr userDrawn="1"/>
        </p:nvGrpSpPr>
        <p:grpSpPr>
          <a:xfrm>
            <a:off x="5902296" y="6657690"/>
            <a:ext cx="387409" cy="0"/>
            <a:chOff x="5905144" y="6657690"/>
            <a:chExt cx="387409" cy="0"/>
          </a:xfrm>
        </p:grpSpPr>
        <p:cxnSp>
          <p:nvCxnSpPr>
            <p:cNvPr id="65" name="Straight Connector 64">
              <a:extLst>
                <a:ext uri="{FF2B5EF4-FFF2-40B4-BE49-F238E27FC236}">
                  <a16:creationId xmlns:a16="http://schemas.microsoft.com/office/drawing/2014/main" id="{F1D40E5A-CF6C-460B-A94D-67318400F0BE}"/>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7258CC2-3A17-49B2-AC3E-392A5DB89165}"/>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67" name="Graphic 66">
            <a:extLst>
              <a:ext uri="{FF2B5EF4-FFF2-40B4-BE49-F238E27FC236}">
                <a16:creationId xmlns:a16="http://schemas.microsoft.com/office/drawing/2014/main" id="{C8386C3C-7BC4-4B1A-AC1D-A01540E347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734492" y="6583835"/>
            <a:ext cx="180984" cy="192001"/>
          </a:xfrm>
          <a:prstGeom prst="rect">
            <a:avLst/>
          </a:prstGeom>
        </p:spPr>
      </p:pic>
      <p:cxnSp>
        <p:nvCxnSpPr>
          <p:cNvPr id="68" name="Straight Connector 67">
            <a:extLst>
              <a:ext uri="{FF2B5EF4-FFF2-40B4-BE49-F238E27FC236}">
                <a16:creationId xmlns:a16="http://schemas.microsoft.com/office/drawing/2014/main" id="{3E669637-C2B2-4A48-B89D-5CE3053F408D}"/>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Slide Number Placeholder 5">
            <a:extLst>
              <a:ext uri="{FF2B5EF4-FFF2-40B4-BE49-F238E27FC236}">
                <a16:creationId xmlns:a16="http://schemas.microsoft.com/office/drawing/2014/main" id="{38CFB5FE-14A1-46E9-99E5-E4831EF7EA11}"/>
              </a:ext>
            </a:extLst>
          </p:cNvPr>
          <p:cNvSpPr txBox="1">
            <a:spLocks/>
          </p:cNvSpPr>
          <p:nvPr userDrawn="1"/>
        </p:nvSpPr>
        <p:spPr>
          <a:xfrm>
            <a:off x="5910580" y="6519497"/>
            <a:ext cx="370839" cy="320675"/>
          </a:xfrm>
          <a:prstGeom prst="rect">
            <a:avLst/>
          </a:prstGeom>
        </p:spPr>
        <p:txBody>
          <a:bodyPr vert="horz" lIns="91440" tIns="45720" rIns="91440" bIns="45720" rtlCol="0" anchor="ct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prstClr val="black">
                    <a:tint val="75000"/>
                  </a:prstClr>
                </a:solidFill>
                <a:effectLst/>
                <a:uLnTx/>
                <a:uFillTx/>
                <a:latin typeface="Poppins" panose="00000500000000000000" pitchFamily="50" charset="0"/>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02F1BAAA-A48A-40C0-B2BB-2E1ADAB78EF4}" type="slidenum">
              <a:rPr lang="en-US" smtClean="0"/>
              <a:pPr lvl="0"/>
              <a:t>‹#›</a:t>
            </a:fld>
            <a:endParaRPr lang="en-US" dirty="0"/>
          </a:p>
        </p:txBody>
      </p:sp>
    </p:spTree>
    <p:extLst>
      <p:ext uri="{BB962C8B-B14F-4D97-AF65-F5344CB8AC3E}">
        <p14:creationId xmlns:p14="http://schemas.microsoft.com/office/powerpoint/2010/main" val="42245363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able of content 2">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94134B22-FB95-4EDD-B011-36ED0618EB93}"/>
              </a:ext>
            </a:extLst>
          </p:cNvPr>
          <p:cNvSpPr>
            <a:spLocks noGrp="1"/>
          </p:cNvSpPr>
          <p:nvPr>
            <p:ph type="pic" sz="quarter" idx="10"/>
          </p:nvPr>
        </p:nvSpPr>
        <p:spPr>
          <a:xfrm>
            <a:off x="6627819" y="-11367"/>
            <a:ext cx="5564181" cy="6858000"/>
          </a:xfrm>
          <a:prstGeom prst="rect">
            <a:avLst/>
          </a:prstGeom>
          <a:solidFill>
            <a:srgbClr val="404040"/>
          </a:solidFill>
        </p:spPr>
        <p:txBody>
          <a:bodyPr anchor="ctr"/>
          <a:lstStyle>
            <a:lvl1pPr algn="ctr">
              <a:defRPr sz="1800">
                <a:solidFill>
                  <a:schemeClr val="bg1"/>
                </a:solidFill>
              </a:defRPr>
            </a:lvl1pPr>
          </a:lstStyle>
          <a:p>
            <a:endParaRPr lang="en-IN"/>
          </a:p>
        </p:txBody>
      </p:sp>
      <p:sp>
        <p:nvSpPr>
          <p:cNvPr id="16" name="Rectangle 15">
            <a:extLst>
              <a:ext uri="{FF2B5EF4-FFF2-40B4-BE49-F238E27FC236}">
                <a16:creationId xmlns:a16="http://schemas.microsoft.com/office/drawing/2014/main" id="{465E76C1-EAF0-4BC6-9C92-1FA052E06B4B}"/>
              </a:ext>
            </a:extLst>
          </p:cNvPr>
          <p:cNvSpPr/>
          <p:nvPr userDrawn="1"/>
        </p:nvSpPr>
        <p:spPr>
          <a:xfrm>
            <a:off x="348344" y="392849"/>
            <a:ext cx="5921732" cy="6095037"/>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itle 22">
            <a:extLst>
              <a:ext uri="{FF2B5EF4-FFF2-40B4-BE49-F238E27FC236}">
                <a16:creationId xmlns:a16="http://schemas.microsoft.com/office/drawing/2014/main" id="{09D455A1-7BA3-4AA7-9EB1-85B2C39EA883}"/>
              </a:ext>
            </a:extLst>
          </p:cNvPr>
          <p:cNvSpPr>
            <a:spLocks noGrp="1"/>
          </p:cNvSpPr>
          <p:nvPr>
            <p:ph type="title" hasCustomPrompt="1"/>
          </p:nvPr>
        </p:nvSpPr>
        <p:spPr>
          <a:xfrm>
            <a:off x="706088" y="770873"/>
            <a:ext cx="4523674" cy="369332"/>
          </a:xfrm>
          <a:prstGeom prst="rect">
            <a:avLst/>
          </a:prstGeom>
          <a:noFill/>
        </p:spPr>
        <p:txBody>
          <a:bodyPr wrap="none" lIns="0" tIns="0" rIns="0" bIns="0" rtlCol="0">
            <a:spAutoFit/>
          </a:bodyPr>
          <a:lstStyle>
            <a:lvl1pPr>
              <a:lnSpc>
                <a:spcPct val="100000"/>
              </a:lnSpc>
              <a:defRPr lang="en-IN" sz="2400" b="1">
                <a:latin typeface="Poppins" panose="00000500000000000000" pitchFamily="50" charset="0"/>
                <a:ea typeface="+mn-ea"/>
                <a:cs typeface="Poppins" panose="00000500000000000000" pitchFamily="50" charset="0"/>
              </a:defRPr>
            </a:lvl1pPr>
          </a:lstStyle>
          <a:p>
            <a:pPr marL="0" lvl="0"/>
            <a:r>
              <a:rPr lang="en-US" dirty="0"/>
              <a:t>Click to edit Table of Content</a:t>
            </a:r>
            <a:endParaRPr lang="en-IN" dirty="0"/>
          </a:p>
        </p:txBody>
      </p:sp>
      <p:grpSp>
        <p:nvGrpSpPr>
          <p:cNvPr id="5" name="Group 4">
            <a:extLst>
              <a:ext uri="{FF2B5EF4-FFF2-40B4-BE49-F238E27FC236}">
                <a16:creationId xmlns:a16="http://schemas.microsoft.com/office/drawing/2014/main" id="{FFCD84E7-6A55-4635-90B3-825DA2FD93C8}"/>
              </a:ext>
            </a:extLst>
          </p:cNvPr>
          <p:cNvGrpSpPr/>
          <p:nvPr userDrawn="1"/>
        </p:nvGrpSpPr>
        <p:grpSpPr>
          <a:xfrm>
            <a:off x="5902296" y="6657690"/>
            <a:ext cx="387409" cy="0"/>
            <a:chOff x="5905144" y="6657690"/>
            <a:chExt cx="387409" cy="0"/>
          </a:xfrm>
        </p:grpSpPr>
        <p:cxnSp>
          <p:nvCxnSpPr>
            <p:cNvPr id="6" name="Straight Connector 5">
              <a:extLst>
                <a:ext uri="{FF2B5EF4-FFF2-40B4-BE49-F238E27FC236}">
                  <a16:creationId xmlns:a16="http://schemas.microsoft.com/office/drawing/2014/main" id="{76DAD81A-6C0D-4D64-A40C-09C0D295E9F9}"/>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6F27FE7-3664-4E14-879F-29763F93C95A}"/>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sp>
        <p:nvSpPr>
          <p:cNvPr id="9" name="Slide Number Placeholder 5">
            <a:extLst>
              <a:ext uri="{FF2B5EF4-FFF2-40B4-BE49-F238E27FC236}">
                <a16:creationId xmlns:a16="http://schemas.microsoft.com/office/drawing/2014/main" id="{D1F1C8E6-81DC-44B7-91C2-FF9F1354FC57}"/>
              </a:ext>
            </a:extLst>
          </p:cNvPr>
          <p:cNvSpPr txBox="1">
            <a:spLocks/>
          </p:cNvSpPr>
          <p:nvPr userDrawn="1"/>
        </p:nvSpPr>
        <p:spPr>
          <a:xfrm>
            <a:off x="5910580" y="6519497"/>
            <a:ext cx="370839" cy="320675"/>
          </a:xfrm>
          <a:prstGeom prst="rect">
            <a:avLst/>
          </a:prstGeom>
        </p:spPr>
        <p:txBody>
          <a:bodyPr vert="horz" lIns="91440" tIns="45720" rIns="91440" bIns="45720" rtlCol="0" anchor="ct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prstClr val="black">
                    <a:tint val="75000"/>
                  </a:prstClr>
                </a:solidFill>
                <a:effectLst/>
                <a:uLnTx/>
                <a:uFillTx/>
                <a:latin typeface="Poppins" panose="00000500000000000000" pitchFamily="50" charset="0"/>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02F1BAAA-A48A-40C0-B2BB-2E1ADAB78EF4}" type="slidenum">
              <a:rPr lang="en-US" smtClean="0"/>
              <a:pPr lvl="0"/>
              <a:t>‹#›</a:t>
            </a:fld>
            <a:endParaRPr lang="en-US" dirty="0"/>
          </a:p>
        </p:txBody>
      </p:sp>
    </p:spTree>
    <p:extLst>
      <p:ext uri="{BB962C8B-B14F-4D97-AF65-F5344CB8AC3E}">
        <p14:creationId xmlns:p14="http://schemas.microsoft.com/office/powerpoint/2010/main" val="706300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63" name="TextBox 62">
            <a:extLst>
              <a:ext uri="{FF2B5EF4-FFF2-40B4-BE49-F238E27FC236}">
                <a16:creationId xmlns:a16="http://schemas.microsoft.com/office/drawing/2014/main" id="{986E6D9D-F4E3-4576-82C1-9B88B8920CDD}"/>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64" name="Group 63">
            <a:extLst>
              <a:ext uri="{FF2B5EF4-FFF2-40B4-BE49-F238E27FC236}">
                <a16:creationId xmlns:a16="http://schemas.microsoft.com/office/drawing/2014/main" id="{3FC12268-4548-47B5-BBC2-C09560F75B85}"/>
              </a:ext>
            </a:extLst>
          </p:cNvPr>
          <p:cNvGrpSpPr/>
          <p:nvPr userDrawn="1"/>
        </p:nvGrpSpPr>
        <p:grpSpPr>
          <a:xfrm>
            <a:off x="5902296" y="6657690"/>
            <a:ext cx="387409" cy="0"/>
            <a:chOff x="5905144" y="6657690"/>
            <a:chExt cx="387409" cy="0"/>
          </a:xfrm>
        </p:grpSpPr>
        <p:cxnSp>
          <p:nvCxnSpPr>
            <p:cNvPr id="65" name="Straight Connector 64">
              <a:extLst>
                <a:ext uri="{FF2B5EF4-FFF2-40B4-BE49-F238E27FC236}">
                  <a16:creationId xmlns:a16="http://schemas.microsoft.com/office/drawing/2014/main" id="{F1D40E5A-CF6C-460B-A94D-67318400F0BE}"/>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7258CC2-3A17-49B2-AC3E-392A5DB89165}"/>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67" name="Graphic 66">
            <a:extLst>
              <a:ext uri="{FF2B5EF4-FFF2-40B4-BE49-F238E27FC236}">
                <a16:creationId xmlns:a16="http://schemas.microsoft.com/office/drawing/2014/main" id="{C8386C3C-7BC4-4B1A-AC1D-A01540E347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734492" y="6583835"/>
            <a:ext cx="180984" cy="192001"/>
          </a:xfrm>
          <a:prstGeom prst="rect">
            <a:avLst/>
          </a:prstGeom>
        </p:spPr>
      </p:pic>
      <p:cxnSp>
        <p:nvCxnSpPr>
          <p:cNvPr id="68" name="Straight Connector 67">
            <a:extLst>
              <a:ext uri="{FF2B5EF4-FFF2-40B4-BE49-F238E27FC236}">
                <a16:creationId xmlns:a16="http://schemas.microsoft.com/office/drawing/2014/main" id="{3E669637-C2B2-4A48-B89D-5CE3053F408D}"/>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206F6423-19CB-4F35-BA85-D1E404ECCDF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9312366" cy="6495819"/>
          </a:xfrm>
          <a:prstGeom prst="rect">
            <a:avLst/>
          </a:prstGeom>
        </p:spPr>
      </p:pic>
      <p:sp>
        <p:nvSpPr>
          <p:cNvPr id="23" name="Rectangle 22">
            <a:hlinkClick r:id="rId6"/>
            <a:extLst>
              <a:ext uri="{FF2B5EF4-FFF2-40B4-BE49-F238E27FC236}">
                <a16:creationId xmlns:a16="http://schemas.microsoft.com/office/drawing/2014/main" id="{42DA12C2-9625-48AD-9CE6-AADF3CED3B7E}"/>
              </a:ext>
            </a:extLst>
          </p:cNvPr>
          <p:cNvSpPr/>
          <p:nvPr userDrawn="1"/>
        </p:nvSpPr>
        <p:spPr>
          <a:xfrm>
            <a:off x="9592317" y="633744"/>
            <a:ext cx="665522" cy="5746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hlinkClick r:id="rId7"/>
            <a:extLst>
              <a:ext uri="{FF2B5EF4-FFF2-40B4-BE49-F238E27FC236}">
                <a16:creationId xmlns:a16="http://schemas.microsoft.com/office/drawing/2014/main" id="{7025C553-ACBB-4E3B-8620-C3CD2BB273D6}"/>
              </a:ext>
            </a:extLst>
          </p:cNvPr>
          <p:cNvSpPr/>
          <p:nvPr userDrawn="1"/>
        </p:nvSpPr>
        <p:spPr>
          <a:xfrm>
            <a:off x="10275225" y="633744"/>
            <a:ext cx="665522" cy="5746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hlinkClick r:id="rId8"/>
            <a:extLst>
              <a:ext uri="{FF2B5EF4-FFF2-40B4-BE49-F238E27FC236}">
                <a16:creationId xmlns:a16="http://schemas.microsoft.com/office/drawing/2014/main" id="{6B6BDED4-CDC3-4D18-98A4-44AD0F9F4B15}"/>
              </a:ext>
            </a:extLst>
          </p:cNvPr>
          <p:cNvSpPr/>
          <p:nvPr userDrawn="1"/>
        </p:nvSpPr>
        <p:spPr>
          <a:xfrm>
            <a:off x="10958133" y="633150"/>
            <a:ext cx="665522" cy="5746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6" name="Graphic 25">
            <a:hlinkClick r:id="rId6"/>
            <a:extLst>
              <a:ext uri="{FF2B5EF4-FFF2-40B4-BE49-F238E27FC236}">
                <a16:creationId xmlns:a16="http://schemas.microsoft.com/office/drawing/2014/main" id="{F7667A07-2A1C-46BF-AB32-C6AC93DAE03C}"/>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806602" y="802591"/>
            <a:ext cx="236953" cy="236953"/>
          </a:xfrm>
          <a:prstGeom prst="rect">
            <a:avLst/>
          </a:prstGeom>
        </p:spPr>
      </p:pic>
      <p:pic>
        <p:nvPicPr>
          <p:cNvPr id="27" name="Graphic 26">
            <a:hlinkClick r:id="rId7"/>
            <a:extLst>
              <a:ext uri="{FF2B5EF4-FFF2-40B4-BE49-F238E27FC236}">
                <a16:creationId xmlns:a16="http://schemas.microsoft.com/office/drawing/2014/main" id="{41C4F64C-D0BD-4DE2-ADD6-A44467BFDEB5}"/>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517931" y="831012"/>
            <a:ext cx="180111" cy="180111"/>
          </a:xfrm>
          <a:prstGeom prst="rect">
            <a:avLst/>
          </a:prstGeom>
        </p:spPr>
      </p:pic>
      <p:pic>
        <p:nvPicPr>
          <p:cNvPr id="28" name="Graphic 27">
            <a:hlinkClick r:id="rId8"/>
            <a:extLst>
              <a:ext uri="{FF2B5EF4-FFF2-40B4-BE49-F238E27FC236}">
                <a16:creationId xmlns:a16="http://schemas.microsoft.com/office/drawing/2014/main" id="{0D153F23-761D-4F04-A05C-DCEED5CF2603}"/>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201091" y="830670"/>
            <a:ext cx="179607" cy="179607"/>
          </a:xfrm>
          <a:prstGeom prst="rect">
            <a:avLst/>
          </a:prstGeom>
        </p:spPr>
      </p:pic>
      <p:sp>
        <p:nvSpPr>
          <p:cNvPr id="29" name="Rectangle 28">
            <a:extLst>
              <a:ext uri="{FF2B5EF4-FFF2-40B4-BE49-F238E27FC236}">
                <a16:creationId xmlns:a16="http://schemas.microsoft.com/office/drawing/2014/main" id="{244F0188-A8DA-4FEB-A380-989AD19D9BAC}"/>
              </a:ext>
            </a:extLst>
          </p:cNvPr>
          <p:cNvSpPr/>
          <p:nvPr userDrawn="1"/>
        </p:nvSpPr>
        <p:spPr>
          <a:xfrm>
            <a:off x="9370423" y="392850"/>
            <a:ext cx="2473138" cy="1026648"/>
          </a:xfrm>
          <a:prstGeom prst="rect">
            <a:avLst/>
          </a:prstGeom>
          <a:noFill/>
          <a:ln w="28575">
            <a:solidFill>
              <a:schemeClr val="bg1">
                <a:lumMod val="8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0" name="Graphic 29">
            <a:extLst>
              <a:ext uri="{FF2B5EF4-FFF2-40B4-BE49-F238E27FC236}">
                <a16:creationId xmlns:a16="http://schemas.microsoft.com/office/drawing/2014/main" id="{8E3F9295-B328-4161-B6F2-5912BC62FDCC}"/>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9608502" y="294671"/>
            <a:ext cx="2029862" cy="245331"/>
          </a:xfrm>
          <a:prstGeom prst="rect">
            <a:avLst/>
          </a:prstGeom>
        </p:spPr>
      </p:pic>
      <p:sp>
        <p:nvSpPr>
          <p:cNvPr id="31" name="TextBox 30">
            <a:extLst>
              <a:ext uri="{FF2B5EF4-FFF2-40B4-BE49-F238E27FC236}">
                <a16:creationId xmlns:a16="http://schemas.microsoft.com/office/drawing/2014/main" id="{DDF1EC74-669E-4F94-B854-6E04CD28134A}"/>
              </a:ext>
            </a:extLst>
          </p:cNvPr>
          <p:cNvSpPr txBox="1"/>
          <p:nvPr userDrawn="1"/>
        </p:nvSpPr>
        <p:spPr>
          <a:xfrm>
            <a:off x="9726053" y="327226"/>
            <a:ext cx="1188146" cy="230832"/>
          </a:xfrm>
          <a:prstGeom prst="rect">
            <a:avLst/>
          </a:prstGeom>
          <a:noFill/>
        </p:spPr>
        <p:txBody>
          <a:bodyPr wrap="none" rtlCol="0">
            <a:spAutoFit/>
          </a:bodyPr>
          <a:lstStyle/>
          <a:p>
            <a:r>
              <a:rPr lang="en-IN" sz="900">
                <a:solidFill>
                  <a:schemeClr val="bg1"/>
                </a:solidFill>
                <a:latin typeface="Poppins" panose="00000500000000000000" pitchFamily="50" charset="0"/>
                <a:cs typeface="Poppins" panose="00000500000000000000" pitchFamily="50" charset="0"/>
              </a:rPr>
              <a:t>STAY CONNECTED</a:t>
            </a:r>
          </a:p>
        </p:txBody>
      </p:sp>
      <p:pic>
        <p:nvPicPr>
          <p:cNvPr id="32" name="Graphic 31">
            <a:extLst>
              <a:ext uri="{FF2B5EF4-FFF2-40B4-BE49-F238E27FC236}">
                <a16:creationId xmlns:a16="http://schemas.microsoft.com/office/drawing/2014/main" id="{CAAD5ADF-7BCE-41ED-8987-117EBB1771F7}"/>
              </a:ext>
            </a:extLst>
          </p:cNvPr>
          <p:cNvPicPr>
            <a:picLocks noChangeAspect="1"/>
          </p:cNvPicPr>
          <p:nvPr userDrawn="1"/>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069020" y="261497"/>
            <a:ext cx="311678" cy="311678"/>
          </a:xfrm>
          <a:prstGeom prst="rect">
            <a:avLst/>
          </a:prstGeom>
        </p:spPr>
      </p:pic>
      <p:sp>
        <p:nvSpPr>
          <p:cNvPr id="43" name="Text Placeholder 2">
            <a:extLst>
              <a:ext uri="{FF2B5EF4-FFF2-40B4-BE49-F238E27FC236}">
                <a16:creationId xmlns:a16="http://schemas.microsoft.com/office/drawing/2014/main" id="{114ACD5B-30D9-4EB8-AFF7-9EB929322661}"/>
              </a:ext>
            </a:extLst>
          </p:cNvPr>
          <p:cNvSpPr>
            <a:spLocks noGrp="1"/>
          </p:cNvSpPr>
          <p:nvPr>
            <p:ph type="body" sz="quarter" idx="10" hasCustomPrompt="1"/>
          </p:nvPr>
        </p:nvSpPr>
        <p:spPr>
          <a:xfrm>
            <a:off x="2908429" y="2191377"/>
            <a:ext cx="6375142" cy="738664"/>
          </a:xfrm>
          <a:prstGeom prst="rect">
            <a:avLst/>
          </a:prstGeom>
          <a:noFill/>
        </p:spPr>
        <p:txBody>
          <a:bodyPr wrap="none" lIns="0" tIns="0" rIns="0" bIns="0" rtlCol="0">
            <a:spAutoFit/>
          </a:bodyPr>
          <a:lstStyle>
            <a:lvl1pPr marL="0" indent="0" algn="ctr">
              <a:lnSpc>
                <a:spcPct val="100000"/>
              </a:lnSpc>
              <a:spcBef>
                <a:spcPts val="0"/>
              </a:spcBef>
              <a:buNone/>
              <a:defRPr lang="en-US" sz="4800" b="1" dirty="0" smtClean="0">
                <a:latin typeface="Poppins" panose="00000500000000000000" pitchFamily="50" charset="0"/>
                <a:cs typeface="Poppins" panose="00000500000000000000" pitchFamily="50" charset="0"/>
              </a:defRPr>
            </a:lvl1pPr>
            <a:lvl2pPr>
              <a:defRPr lang="en-US" sz="1800" dirty="0" smtClean="0"/>
            </a:lvl2pPr>
            <a:lvl3pPr>
              <a:defRPr lang="en-US" sz="1800" dirty="0" smtClean="0"/>
            </a:lvl3pPr>
            <a:lvl4pPr>
              <a:defRPr lang="en-US" dirty="0" smtClean="0"/>
            </a:lvl4pPr>
            <a:lvl5pPr>
              <a:defRPr lang="en-IN" dirty="0"/>
            </a:lvl5pPr>
          </a:lstStyle>
          <a:p>
            <a:pPr marL="0" lvl="0" algn="ctr"/>
            <a:r>
              <a:rPr lang="en-US" dirty="0"/>
              <a:t>Click to add Agenda</a:t>
            </a:r>
          </a:p>
        </p:txBody>
      </p:sp>
      <p:sp>
        <p:nvSpPr>
          <p:cNvPr id="34" name="TextBox 33">
            <a:extLst>
              <a:ext uri="{FF2B5EF4-FFF2-40B4-BE49-F238E27FC236}">
                <a16:creationId xmlns:a16="http://schemas.microsoft.com/office/drawing/2014/main" id="{A2359A8C-911D-4D94-B8B7-BED18E1697AC}"/>
              </a:ext>
            </a:extLst>
          </p:cNvPr>
          <p:cNvSpPr txBox="1"/>
          <p:nvPr userDrawn="1"/>
        </p:nvSpPr>
        <p:spPr>
          <a:xfrm>
            <a:off x="112877" y="472209"/>
            <a:ext cx="2997270" cy="433965"/>
          </a:xfrm>
          <a:prstGeom prst="rect">
            <a:avLst/>
          </a:prstGeom>
          <a:noFill/>
        </p:spPr>
        <p:txBody>
          <a:bodyPr wrap="square" rtlCol="0">
            <a:spAutoFit/>
          </a:bodyPr>
          <a:lstStyle>
            <a:lvl1pPr indent="0">
              <a:lnSpc>
                <a:spcPct val="90000"/>
              </a:lnSpc>
              <a:spcBef>
                <a:spcPts val="1000"/>
              </a:spcBef>
              <a:buFont typeface="Arial" panose="020B0604020202020204" pitchFamily="34" charset="0"/>
              <a:buNone/>
              <a:defRPr sz="2400" b="1">
                <a:solidFill>
                  <a:schemeClr val="bg1"/>
                </a:solidFill>
                <a:latin typeface="Poppins" panose="00000500000000000000" pitchFamily="50" charset="0"/>
                <a:cs typeface="Poppins" panose="00000500000000000000" pitchFamily="50" charset="0"/>
              </a:defRPr>
            </a:lvl1pPr>
            <a:lvl2pPr marL="228600" indent="0">
              <a:lnSpc>
                <a:spcPct val="90000"/>
              </a:lnSpc>
              <a:spcBef>
                <a:spcPts val="500"/>
              </a:spcBef>
              <a:buFont typeface="Arial" panose="020B0604020202020204" pitchFamily="34" charset="0"/>
              <a:buNone/>
            </a:lvl2pPr>
            <a:lvl3pPr marL="685800" indent="0">
              <a:lnSpc>
                <a:spcPct val="90000"/>
              </a:lnSpc>
              <a:spcBef>
                <a:spcPts val="500"/>
              </a:spcBef>
              <a:buFont typeface="Arial" panose="020B0604020202020204" pitchFamily="34" charset="0"/>
              <a:buNone/>
            </a:lvl3pPr>
            <a:lvl4pPr marL="1143000" indent="0">
              <a:lnSpc>
                <a:spcPct val="90000"/>
              </a:lnSpc>
              <a:spcBef>
                <a:spcPts val="500"/>
              </a:spcBef>
              <a:buFont typeface="Arial" panose="020B0604020202020204" pitchFamily="34" charset="0"/>
              <a:buNone/>
            </a:lvl4pPr>
            <a:lvl5pPr marL="1600200" indent="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t>#BeyondPossible</a:t>
            </a:r>
            <a:endParaRPr lang="en-IN"/>
          </a:p>
        </p:txBody>
      </p:sp>
      <p:sp>
        <p:nvSpPr>
          <p:cNvPr id="22" name="Slide Number Placeholder 5">
            <a:extLst>
              <a:ext uri="{FF2B5EF4-FFF2-40B4-BE49-F238E27FC236}">
                <a16:creationId xmlns:a16="http://schemas.microsoft.com/office/drawing/2014/main" id="{69EAE118-68DB-4D3C-90C7-0679448F0A30}"/>
              </a:ext>
            </a:extLst>
          </p:cNvPr>
          <p:cNvSpPr txBox="1">
            <a:spLocks/>
          </p:cNvSpPr>
          <p:nvPr userDrawn="1"/>
        </p:nvSpPr>
        <p:spPr>
          <a:xfrm>
            <a:off x="5910580" y="6519497"/>
            <a:ext cx="370839" cy="320675"/>
          </a:xfrm>
          <a:prstGeom prst="rect">
            <a:avLst/>
          </a:prstGeom>
        </p:spPr>
        <p:txBody>
          <a:bodyPr vert="horz" lIns="91440" tIns="45720" rIns="91440" bIns="45720" rtlCol="0" anchor="ct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prstClr val="black">
                    <a:tint val="75000"/>
                  </a:prstClr>
                </a:solidFill>
                <a:effectLst/>
                <a:uLnTx/>
                <a:uFillTx/>
                <a:latin typeface="Poppins" panose="00000500000000000000" pitchFamily="50" charset="0"/>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02F1BAAA-A48A-40C0-B2BB-2E1ADAB78EF4}" type="slidenum">
              <a:rPr lang="en-US" smtClean="0"/>
              <a:pPr lvl="0"/>
              <a:t>‹#›</a:t>
            </a:fld>
            <a:endParaRPr lang="en-US" dirty="0"/>
          </a:p>
        </p:txBody>
      </p:sp>
    </p:spTree>
    <p:extLst>
      <p:ext uri="{BB962C8B-B14F-4D97-AF65-F5344CB8AC3E}">
        <p14:creationId xmlns:p14="http://schemas.microsoft.com/office/powerpoint/2010/main" val="18355462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am Pic nad Designation">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6" name="Title 18">
            <a:extLst>
              <a:ext uri="{FF2B5EF4-FFF2-40B4-BE49-F238E27FC236}">
                <a16:creationId xmlns:a16="http://schemas.microsoft.com/office/drawing/2014/main" id="{E0A04835-DD7C-4E42-BA1C-F67FA11EACD7}"/>
              </a:ext>
            </a:extLst>
          </p:cNvPr>
          <p:cNvSpPr>
            <a:spLocks noGrp="1"/>
          </p:cNvSpPr>
          <p:nvPr userDrawn="1">
            <p:ph type="title"/>
          </p:nvPr>
        </p:nvSpPr>
        <p:spPr>
          <a:xfrm>
            <a:off x="296458" y="950756"/>
            <a:ext cx="11599084" cy="738664"/>
          </a:xfrm>
          <a:prstGeom prst="rect">
            <a:avLst/>
          </a:prstGeom>
          <a:noFill/>
        </p:spPr>
        <p:txBody>
          <a:bodyPr wrap="square" lIns="0" tIns="0" rIns="0" bIns="0" rtlCol="0">
            <a:spAutoFit/>
          </a:bodyPr>
          <a:lstStyle>
            <a:lvl1pPr algn="ctr">
              <a:lnSpc>
                <a:spcPct val="100000"/>
              </a:lnSpc>
              <a:defRPr lang="en-IN" sz="4800" b="1" dirty="0">
                <a:latin typeface="Poppins" panose="00000500000000000000" pitchFamily="50" charset="0"/>
                <a:ea typeface="+mn-ea"/>
                <a:cs typeface="Poppins" panose="00000500000000000000" pitchFamily="50" charset="0"/>
              </a:defRPr>
            </a:lvl1pPr>
          </a:lstStyle>
          <a:p>
            <a:pPr marL="0" lvl="0" algn="ctr"/>
            <a:r>
              <a:rPr lang="en-US"/>
              <a:t>Click to edit Master title style</a:t>
            </a:r>
            <a:endParaRPr lang="en-IN"/>
          </a:p>
        </p:txBody>
      </p:sp>
      <p:sp>
        <p:nvSpPr>
          <p:cNvPr id="49" name="Picture Placeholder 13">
            <a:extLst>
              <a:ext uri="{FF2B5EF4-FFF2-40B4-BE49-F238E27FC236}">
                <a16:creationId xmlns:a16="http://schemas.microsoft.com/office/drawing/2014/main" id="{9068F27F-14A6-42F6-AB5F-609B15F2CE4A}"/>
              </a:ext>
            </a:extLst>
          </p:cNvPr>
          <p:cNvSpPr>
            <a:spLocks noGrp="1"/>
          </p:cNvSpPr>
          <p:nvPr>
            <p:ph type="pic" sz="quarter" idx="10"/>
          </p:nvPr>
        </p:nvSpPr>
        <p:spPr>
          <a:xfrm>
            <a:off x="465138" y="2475520"/>
            <a:ext cx="1576387" cy="2055115"/>
          </a:xfrm>
          <a:custGeom>
            <a:avLst/>
            <a:gdLst>
              <a:gd name="connsiteX0" fmla="*/ 0 w 1576387"/>
              <a:gd name="connsiteY0" fmla="*/ 0 h 2035175"/>
              <a:gd name="connsiteX1" fmla="*/ 1269196 w 1576387"/>
              <a:gd name="connsiteY1" fmla="*/ 0 h 2035175"/>
              <a:gd name="connsiteX2" fmla="*/ 1576387 w 1576387"/>
              <a:gd name="connsiteY2" fmla="*/ 307191 h 2035175"/>
              <a:gd name="connsiteX3" fmla="*/ 1576387 w 1576387"/>
              <a:gd name="connsiteY3" fmla="*/ 2035175 h 2035175"/>
              <a:gd name="connsiteX4" fmla="*/ 0 w 1576387"/>
              <a:gd name="connsiteY4" fmla="*/ 2035175 h 2035175"/>
              <a:gd name="connsiteX5" fmla="*/ 0 w 1576387"/>
              <a:gd name="connsiteY5" fmla="*/ 0 h 2035175"/>
              <a:gd name="connsiteX0" fmla="*/ 0 w 1576387"/>
              <a:gd name="connsiteY0" fmla="*/ 0 h 2035175"/>
              <a:gd name="connsiteX1" fmla="*/ 1269196 w 1576387"/>
              <a:gd name="connsiteY1" fmla="*/ 0 h 2035175"/>
              <a:gd name="connsiteX2" fmla="*/ 1570037 w 1576387"/>
              <a:gd name="connsiteY2" fmla="*/ 329416 h 2035175"/>
              <a:gd name="connsiteX3" fmla="*/ 1576387 w 1576387"/>
              <a:gd name="connsiteY3" fmla="*/ 2035175 h 2035175"/>
              <a:gd name="connsiteX4" fmla="*/ 0 w 1576387"/>
              <a:gd name="connsiteY4" fmla="*/ 2035175 h 2035175"/>
              <a:gd name="connsiteX5" fmla="*/ 0 w 1576387"/>
              <a:gd name="connsiteY5" fmla="*/ 0 h 2035175"/>
              <a:gd name="connsiteX0" fmla="*/ 0 w 1576387"/>
              <a:gd name="connsiteY0" fmla="*/ 3175 h 2038350"/>
              <a:gd name="connsiteX1" fmla="*/ 1358096 w 1576387"/>
              <a:gd name="connsiteY1" fmla="*/ 0 h 2038350"/>
              <a:gd name="connsiteX2" fmla="*/ 1570037 w 1576387"/>
              <a:gd name="connsiteY2" fmla="*/ 332591 h 2038350"/>
              <a:gd name="connsiteX3" fmla="*/ 1576387 w 1576387"/>
              <a:gd name="connsiteY3" fmla="*/ 2038350 h 2038350"/>
              <a:gd name="connsiteX4" fmla="*/ 0 w 1576387"/>
              <a:gd name="connsiteY4" fmla="*/ 2038350 h 2038350"/>
              <a:gd name="connsiteX5" fmla="*/ 0 w 1576387"/>
              <a:gd name="connsiteY5" fmla="*/ 3175 h 2038350"/>
              <a:gd name="connsiteX0" fmla="*/ 0 w 1576387"/>
              <a:gd name="connsiteY0" fmla="*/ 3175 h 2038350"/>
              <a:gd name="connsiteX1" fmla="*/ 1358096 w 1576387"/>
              <a:gd name="connsiteY1" fmla="*/ 0 h 2038350"/>
              <a:gd name="connsiteX2" fmla="*/ 1570037 w 1576387"/>
              <a:gd name="connsiteY2" fmla="*/ 338941 h 2038350"/>
              <a:gd name="connsiteX3" fmla="*/ 1576387 w 1576387"/>
              <a:gd name="connsiteY3" fmla="*/ 2038350 h 2038350"/>
              <a:gd name="connsiteX4" fmla="*/ 0 w 1576387"/>
              <a:gd name="connsiteY4" fmla="*/ 2038350 h 2038350"/>
              <a:gd name="connsiteX5" fmla="*/ 0 w 1576387"/>
              <a:gd name="connsiteY5" fmla="*/ 3175 h 203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387" h="2038350">
                <a:moveTo>
                  <a:pt x="0" y="3175"/>
                </a:moveTo>
                <a:lnTo>
                  <a:pt x="1358096" y="0"/>
                </a:lnTo>
                <a:lnTo>
                  <a:pt x="1570037" y="338941"/>
                </a:lnTo>
                <a:cubicBezTo>
                  <a:pt x="1572154" y="907527"/>
                  <a:pt x="1574270" y="1469764"/>
                  <a:pt x="1576387" y="2038350"/>
                </a:cubicBezTo>
                <a:lnTo>
                  <a:pt x="0" y="2038350"/>
                </a:lnTo>
                <a:lnTo>
                  <a:pt x="0" y="3175"/>
                </a:lnTo>
                <a:close/>
              </a:path>
            </a:pathLst>
          </a:custGeom>
          <a:solidFill>
            <a:srgbClr val="404040"/>
          </a:solidFill>
        </p:spPr>
        <p:txBody>
          <a:bodyPr anchor="ctr"/>
          <a:lstStyle>
            <a:lvl1pPr algn="ctr">
              <a:defRPr sz="1400">
                <a:solidFill>
                  <a:schemeClr val="bg1"/>
                </a:solidFill>
              </a:defRPr>
            </a:lvl1pPr>
          </a:lstStyle>
          <a:p>
            <a:endParaRPr lang="en-IN"/>
          </a:p>
        </p:txBody>
      </p:sp>
      <p:sp>
        <p:nvSpPr>
          <p:cNvPr id="50" name="Picture Placeholder 13">
            <a:extLst>
              <a:ext uri="{FF2B5EF4-FFF2-40B4-BE49-F238E27FC236}">
                <a16:creationId xmlns:a16="http://schemas.microsoft.com/office/drawing/2014/main" id="{83446D75-48C3-409C-9AF3-688B0CDA309E}"/>
              </a:ext>
            </a:extLst>
          </p:cNvPr>
          <p:cNvSpPr>
            <a:spLocks noGrp="1"/>
          </p:cNvSpPr>
          <p:nvPr>
            <p:ph type="pic" sz="quarter" idx="11"/>
          </p:nvPr>
        </p:nvSpPr>
        <p:spPr>
          <a:xfrm>
            <a:off x="4316832" y="2475520"/>
            <a:ext cx="1576387" cy="2055115"/>
          </a:xfrm>
          <a:custGeom>
            <a:avLst/>
            <a:gdLst>
              <a:gd name="connsiteX0" fmla="*/ 0 w 1576387"/>
              <a:gd name="connsiteY0" fmla="*/ 0 h 2035175"/>
              <a:gd name="connsiteX1" fmla="*/ 1269196 w 1576387"/>
              <a:gd name="connsiteY1" fmla="*/ 0 h 2035175"/>
              <a:gd name="connsiteX2" fmla="*/ 1576387 w 1576387"/>
              <a:gd name="connsiteY2" fmla="*/ 307191 h 2035175"/>
              <a:gd name="connsiteX3" fmla="*/ 1576387 w 1576387"/>
              <a:gd name="connsiteY3" fmla="*/ 2035175 h 2035175"/>
              <a:gd name="connsiteX4" fmla="*/ 0 w 1576387"/>
              <a:gd name="connsiteY4" fmla="*/ 2035175 h 2035175"/>
              <a:gd name="connsiteX5" fmla="*/ 0 w 1576387"/>
              <a:gd name="connsiteY5" fmla="*/ 0 h 2035175"/>
              <a:gd name="connsiteX0" fmla="*/ 0 w 1576387"/>
              <a:gd name="connsiteY0" fmla="*/ 0 h 2035175"/>
              <a:gd name="connsiteX1" fmla="*/ 1269196 w 1576387"/>
              <a:gd name="connsiteY1" fmla="*/ 0 h 2035175"/>
              <a:gd name="connsiteX2" fmla="*/ 1570037 w 1576387"/>
              <a:gd name="connsiteY2" fmla="*/ 329416 h 2035175"/>
              <a:gd name="connsiteX3" fmla="*/ 1576387 w 1576387"/>
              <a:gd name="connsiteY3" fmla="*/ 2035175 h 2035175"/>
              <a:gd name="connsiteX4" fmla="*/ 0 w 1576387"/>
              <a:gd name="connsiteY4" fmla="*/ 2035175 h 2035175"/>
              <a:gd name="connsiteX5" fmla="*/ 0 w 1576387"/>
              <a:gd name="connsiteY5" fmla="*/ 0 h 2035175"/>
              <a:gd name="connsiteX0" fmla="*/ 0 w 1576387"/>
              <a:gd name="connsiteY0" fmla="*/ 3175 h 2038350"/>
              <a:gd name="connsiteX1" fmla="*/ 1358096 w 1576387"/>
              <a:gd name="connsiteY1" fmla="*/ 0 h 2038350"/>
              <a:gd name="connsiteX2" fmla="*/ 1570037 w 1576387"/>
              <a:gd name="connsiteY2" fmla="*/ 332591 h 2038350"/>
              <a:gd name="connsiteX3" fmla="*/ 1576387 w 1576387"/>
              <a:gd name="connsiteY3" fmla="*/ 2038350 h 2038350"/>
              <a:gd name="connsiteX4" fmla="*/ 0 w 1576387"/>
              <a:gd name="connsiteY4" fmla="*/ 2038350 h 2038350"/>
              <a:gd name="connsiteX5" fmla="*/ 0 w 1576387"/>
              <a:gd name="connsiteY5" fmla="*/ 3175 h 2038350"/>
              <a:gd name="connsiteX0" fmla="*/ 0 w 1576387"/>
              <a:gd name="connsiteY0" fmla="*/ 3175 h 2038350"/>
              <a:gd name="connsiteX1" fmla="*/ 1358096 w 1576387"/>
              <a:gd name="connsiteY1" fmla="*/ 0 h 2038350"/>
              <a:gd name="connsiteX2" fmla="*/ 1570037 w 1576387"/>
              <a:gd name="connsiteY2" fmla="*/ 338941 h 2038350"/>
              <a:gd name="connsiteX3" fmla="*/ 1576387 w 1576387"/>
              <a:gd name="connsiteY3" fmla="*/ 2038350 h 2038350"/>
              <a:gd name="connsiteX4" fmla="*/ 0 w 1576387"/>
              <a:gd name="connsiteY4" fmla="*/ 2038350 h 2038350"/>
              <a:gd name="connsiteX5" fmla="*/ 0 w 1576387"/>
              <a:gd name="connsiteY5" fmla="*/ 3175 h 203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387" h="2038350">
                <a:moveTo>
                  <a:pt x="0" y="3175"/>
                </a:moveTo>
                <a:lnTo>
                  <a:pt x="1358096" y="0"/>
                </a:lnTo>
                <a:lnTo>
                  <a:pt x="1570037" y="338941"/>
                </a:lnTo>
                <a:cubicBezTo>
                  <a:pt x="1572154" y="907527"/>
                  <a:pt x="1574270" y="1469764"/>
                  <a:pt x="1576387" y="2038350"/>
                </a:cubicBezTo>
                <a:lnTo>
                  <a:pt x="0" y="2038350"/>
                </a:lnTo>
                <a:lnTo>
                  <a:pt x="0" y="3175"/>
                </a:lnTo>
                <a:close/>
              </a:path>
            </a:pathLst>
          </a:custGeom>
          <a:solidFill>
            <a:srgbClr val="404040"/>
          </a:solidFill>
        </p:spPr>
        <p:txBody>
          <a:bodyPr anchor="ctr"/>
          <a:lstStyle>
            <a:lvl1pPr algn="ctr">
              <a:defRPr sz="1400">
                <a:solidFill>
                  <a:schemeClr val="bg1"/>
                </a:solidFill>
              </a:defRPr>
            </a:lvl1pPr>
          </a:lstStyle>
          <a:p>
            <a:endParaRPr lang="en-IN"/>
          </a:p>
        </p:txBody>
      </p:sp>
      <p:sp>
        <p:nvSpPr>
          <p:cNvPr id="51" name="Picture Placeholder 13">
            <a:extLst>
              <a:ext uri="{FF2B5EF4-FFF2-40B4-BE49-F238E27FC236}">
                <a16:creationId xmlns:a16="http://schemas.microsoft.com/office/drawing/2014/main" id="{E65C77C4-E741-4138-A956-1DE849CD318D}"/>
              </a:ext>
            </a:extLst>
          </p:cNvPr>
          <p:cNvSpPr>
            <a:spLocks noGrp="1"/>
          </p:cNvSpPr>
          <p:nvPr>
            <p:ph type="pic" sz="quarter" idx="12"/>
          </p:nvPr>
        </p:nvSpPr>
        <p:spPr>
          <a:xfrm>
            <a:off x="8210718" y="2475520"/>
            <a:ext cx="1576387" cy="2055115"/>
          </a:xfrm>
          <a:custGeom>
            <a:avLst/>
            <a:gdLst>
              <a:gd name="connsiteX0" fmla="*/ 0 w 1576387"/>
              <a:gd name="connsiteY0" fmla="*/ 0 h 2035175"/>
              <a:gd name="connsiteX1" fmla="*/ 1269196 w 1576387"/>
              <a:gd name="connsiteY1" fmla="*/ 0 h 2035175"/>
              <a:gd name="connsiteX2" fmla="*/ 1576387 w 1576387"/>
              <a:gd name="connsiteY2" fmla="*/ 307191 h 2035175"/>
              <a:gd name="connsiteX3" fmla="*/ 1576387 w 1576387"/>
              <a:gd name="connsiteY3" fmla="*/ 2035175 h 2035175"/>
              <a:gd name="connsiteX4" fmla="*/ 0 w 1576387"/>
              <a:gd name="connsiteY4" fmla="*/ 2035175 h 2035175"/>
              <a:gd name="connsiteX5" fmla="*/ 0 w 1576387"/>
              <a:gd name="connsiteY5" fmla="*/ 0 h 2035175"/>
              <a:gd name="connsiteX0" fmla="*/ 0 w 1576387"/>
              <a:gd name="connsiteY0" fmla="*/ 0 h 2035175"/>
              <a:gd name="connsiteX1" fmla="*/ 1269196 w 1576387"/>
              <a:gd name="connsiteY1" fmla="*/ 0 h 2035175"/>
              <a:gd name="connsiteX2" fmla="*/ 1570037 w 1576387"/>
              <a:gd name="connsiteY2" fmla="*/ 329416 h 2035175"/>
              <a:gd name="connsiteX3" fmla="*/ 1576387 w 1576387"/>
              <a:gd name="connsiteY3" fmla="*/ 2035175 h 2035175"/>
              <a:gd name="connsiteX4" fmla="*/ 0 w 1576387"/>
              <a:gd name="connsiteY4" fmla="*/ 2035175 h 2035175"/>
              <a:gd name="connsiteX5" fmla="*/ 0 w 1576387"/>
              <a:gd name="connsiteY5" fmla="*/ 0 h 2035175"/>
              <a:gd name="connsiteX0" fmla="*/ 0 w 1576387"/>
              <a:gd name="connsiteY0" fmla="*/ 3175 h 2038350"/>
              <a:gd name="connsiteX1" fmla="*/ 1358096 w 1576387"/>
              <a:gd name="connsiteY1" fmla="*/ 0 h 2038350"/>
              <a:gd name="connsiteX2" fmla="*/ 1570037 w 1576387"/>
              <a:gd name="connsiteY2" fmla="*/ 332591 h 2038350"/>
              <a:gd name="connsiteX3" fmla="*/ 1576387 w 1576387"/>
              <a:gd name="connsiteY3" fmla="*/ 2038350 h 2038350"/>
              <a:gd name="connsiteX4" fmla="*/ 0 w 1576387"/>
              <a:gd name="connsiteY4" fmla="*/ 2038350 h 2038350"/>
              <a:gd name="connsiteX5" fmla="*/ 0 w 1576387"/>
              <a:gd name="connsiteY5" fmla="*/ 3175 h 2038350"/>
              <a:gd name="connsiteX0" fmla="*/ 0 w 1576387"/>
              <a:gd name="connsiteY0" fmla="*/ 3175 h 2038350"/>
              <a:gd name="connsiteX1" fmla="*/ 1358096 w 1576387"/>
              <a:gd name="connsiteY1" fmla="*/ 0 h 2038350"/>
              <a:gd name="connsiteX2" fmla="*/ 1570037 w 1576387"/>
              <a:gd name="connsiteY2" fmla="*/ 338941 h 2038350"/>
              <a:gd name="connsiteX3" fmla="*/ 1576387 w 1576387"/>
              <a:gd name="connsiteY3" fmla="*/ 2038350 h 2038350"/>
              <a:gd name="connsiteX4" fmla="*/ 0 w 1576387"/>
              <a:gd name="connsiteY4" fmla="*/ 2038350 h 2038350"/>
              <a:gd name="connsiteX5" fmla="*/ 0 w 1576387"/>
              <a:gd name="connsiteY5" fmla="*/ 3175 h 203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387" h="2038350">
                <a:moveTo>
                  <a:pt x="0" y="3175"/>
                </a:moveTo>
                <a:lnTo>
                  <a:pt x="1358096" y="0"/>
                </a:lnTo>
                <a:lnTo>
                  <a:pt x="1570037" y="338941"/>
                </a:lnTo>
                <a:cubicBezTo>
                  <a:pt x="1572154" y="907527"/>
                  <a:pt x="1574270" y="1469764"/>
                  <a:pt x="1576387" y="2038350"/>
                </a:cubicBezTo>
                <a:lnTo>
                  <a:pt x="0" y="2038350"/>
                </a:lnTo>
                <a:lnTo>
                  <a:pt x="0" y="3175"/>
                </a:lnTo>
                <a:close/>
              </a:path>
            </a:pathLst>
          </a:custGeom>
          <a:solidFill>
            <a:srgbClr val="404040"/>
          </a:solidFill>
        </p:spPr>
        <p:txBody>
          <a:bodyPr anchor="ctr"/>
          <a:lstStyle>
            <a:lvl1pPr algn="ctr">
              <a:defRPr sz="1400">
                <a:solidFill>
                  <a:schemeClr val="bg1"/>
                </a:solidFill>
              </a:defRPr>
            </a:lvl1pPr>
          </a:lstStyle>
          <a:p>
            <a:endParaRPr lang="en-IN"/>
          </a:p>
        </p:txBody>
      </p:sp>
      <p:sp>
        <p:nvSpPr>
          <p:cNvPr id="17" name="Slide Number Placeholder 5">
            <a:extLst>
              <a:ext uri="{FF2B5EF4-FFF2-40B4-BE49-F238E27FC236}">
                <a16:creationId xmlns:a16="http://schemas.microsoft.com/office/drawing/2014/main" id="{D515C5B8-5906-43A2-827A-F08140E97CF4}"/>
              </a:ext>
            </a:extLst>
          </p:cNvPr>
          <p:cNvSpPr txBox="1">
            <a:spLocks/>
          </p:cNvSpPr>
          <p:nvPr userDrawn="1"/>
        </p:nvSpPr>
        <p:spPr>
          <a:xfrm>
            <a:off x="5910580" y="6519497"/>
            <a:ext cx="370839" cy="320675"/>
          </a:xfrm>
          <a:prstGeom prst="rect">
            <a:avLst/>
          </a:prstGeom>
        </p:spPr>
        <p:txBody>
          <a:bodyPr vert="horz" lIns="91440" tIns="45720" rIns="91440" bIns="45720" rtlCol="0" anchor="ct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prstClr val="black">
                    <a:tint val="75000"/>
                  </a:prstClr>
                </a:solidFill>
                <a:effectLst/>
                <a:uLnTx/>
                <a:uFillTx/>
                <a:latin typeface="Poppins" panose="00000500000000000000" pitchFamily="50" charset="0"/>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02F1BAAA-A48A-40C0-B2BB-2E1ADAB78EF4}" type="slidenum">
              <a:rPr lang="en-US" smtClean="0"/>
              <a:pPr lvl="0"/>
              <a:t>‹#›</a:t>
            </a:fld>
            <a:endParaRPr lang="en-US" dirty="0"/>
          </a:p>
        </p:txBody>
      </p:sp>
    </p:spTree>
    <p:extLst>
      <p:ext uri="{BB962C8B-B14F-4D97-AF65-F5344CB8AC3E}">
        <p14:creationId xmlns:p14="http://schemas.microsoft.com/office/powerpoint/2010/main" val="12553638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ward and Certificate 1">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Title 18">
            <a:extLst>
              <a:ext uri="{FF2B5EF4-FFF2-40B4-BE49-F238E27FC236}">
                <a16:creationId xmlns:a16="http://schemas.microsoft.com/office/drawing/2014/main" id="{7725916F-093B-4C56-85A1-46E7828AF415}"/>
              </a:ext>
            </a:extLst>
          </p:cNvPr>
          <p:cNvSpPr>
            <a:spLocks noGrp="1"/>
          </p:cNvSpPr>
          <p:nvPr>
            <p:ph type="title"/>
          </p:nvPr>
        </p:nvSpPr>
        <p:spPr>
          <a:xfrm>
            <a:off x="294132" y="539496"/>
            <a:ext cx="11603736" cy="584775"/>
          </a:xfrm>
          <a:prstGeom prst="rect">
            <a:avLst/>
          </a:prstGeom>
        </p:spPr>
        <p:txBody>
          <a:bodyPr lIns="0" tIns="0" rIns="0" bIns="0"/>
          <a:lstStyle>
            <a:lvl1pPr algn="ctr">
              <a:lnSpc>
                <a:spcPct val="100000"/>
              </a:lnSpc>
              <a:spcBef>
                <a:spcPts val="0"/>
              </a:spcBef>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a:t>Click to edit Master title style</a:t>
            </a:r>
            <a:endParaRPr lang="en-IN"/>
          </a:p>
        </p:txBody>
      </p:sp>
      <p:sp>
        <p:nvSpPr>
          <p:cNvPr id="22" name="Content Placeholder 15">
            <a:extLst>
              <a:ext uri="{FF2B5EF4-FFF2-40B4-BE49-F238E27FC236}">
                <a16:creationId xmlns:a16="http://schemas.microsoft.com/office/drawing/2014/main" id="{4E9102DA-E00E-4ECF-BF26-F0F9AEBADA55}"/>
              </a:ext>
            </a:extLst>
          </p:cNvPr>
          <p:cNvSpPr>
            <a:spLocks noGrp="1"/>
          </p:cNvSpPr>
          <p:nvPr>
            <p:ph sz="quarter" idx="11" hasCustomPrompt="1"/>
          </p:nvPr>
        </p:nvSpPr>
        <p:spPr>
          <a:xfrm>
            <a:off x="1896895" y="1326661"/>
            <a:ext cx="8040687" cy="246221"/>
          </a:xfrm>
          <a:prstGeom prst="rect">
            <a:avLst/>
          </a:prstGeom>
          <a:noFill/>
        </p:spPr>
        <p:txBody>
          <a:bodyPr wrap="square" lIns="0" tIns="0" rIns="0" bIns="0" rtlCol="0">
            <a:spAutoFit/>
          </a:bodyPr>
          <a:lstStyle>
            <a:lvl1pPr marL="0" indent="0" algn="ctr">
              <a:lnSpc>
                <a:spcPct val="100000"/>
              </a:lnSpc>
              <a:spcBef>
                <a:spcPts val="0"/>
              </a:spcBef>
              <a:buNone/>
              <a:defRPr lang="en-US" sz="1600" smtClean="0">
                <a:latin typeface="+mn-lt"/>
                <a:cs typeface="Poppins Light" panose="00000400000000000000" pitchFamily="50" charset="0"/>
              </a:defRPr>
            </a:lvl1pPr>
            <a:lvl2pPr>
              <a:defRPr lang="en-US" sz="1600" smtClean="0">
                <a:latin typeface="Poppins Light" panose="00000400000000000000" pitchFamily="50" charset="0"/>
                <a:cs typeface="Poppins Light" panose="00000400000000000000" pitchFamily="50" charset="0"/>
              </a:defRPr>
            </a:lvl2pPr>
            <a:lvl3pPr>
              <a:defRPr lang="en-US" sz="1600" smtClean="0">
                <a:latin typeface="Poppins Light" panose="00000400000000000000" pitchFamily="50" charset="0"/>
                <a:cs typeface="Poppins Light" panose="00000400000000000000" pitchFamily="50" charset="0"/>
              </a:defRPr>
            </a:lvl3pPr>
            <a:lvl4pPr>
              <a:defRPr lang="en-US" sz="1600" smtClean="0">
                <a:latin typeface="Poppins Light" panose="00000400000000000000" pitchFamily="50" charset="0"/>
                <a:cs typeface="Poppins Light" panose="00000400000000000000" pitchFamily="50" charset="0"/>
              </a:defRPr>
            </a:lvl4pPr>
            <a:lvl5pPr>
              <a:defRPr lang="en-IN" sz="1600">
                <a:latin typeface="Poppins Light" panose="00000400000000000000" pitchFamily="50" charset="0"/>
                <a:cs typeface="Poppins Light" panose="00000400000000000000" pitchFamily="50" charset="0"/>
              </a:defRPr>
            </a:lvl5pPr>
          </a:lstStyle>
          <a:p>
            <a:pPr algn="ctr"/>
            <a:r>
              <a:rPr lang="en-US" sz="1600">
                <a:latin typeface="Poppins Light" panose="00000400000000000000" pitchFamily="50" charset="0"/>
                <a:cs typeface="Poppins Light" panose="00000400000000000000" pitchFamily="50" charset="0"/>
              </a:rPr>
              <a:t>Click to add Text</a:t>
            </a:r>
            <a:endParaRPr lang="en-IN" sz="1600">
              <a:latin typeface="Poppins Light" panose="00000400000000000000" pitchFamily="50" charset="0"/>
              <a:cs typeface="Poppins Light" panose="00000400000000000000" pitchFamily="50" charset="0"/>
            </a:endParaRPr>
          </a:p>
        </p:txBody>
      </p:sp>
      <p:sp>
        <p:nvSpPr>
          <p:cNvPr id="15" name="Slide Number Placeholder 5">
            <a:extLst>
              <a:ext uri="{FF2B5EF4-FFF2-40B4-BE49-F238E27FC236}">
                <a16:creationId xmlns:a16="http://schemas.microsoft.com/office/drawing/2014/main" id="{4EDFBCC1-7481-451C-9C96-C7F68AC5D644}"/>
              </a:ext>
            </a:extLst>
          </p:cNvPr>
          <p:cNvSpPr txBox="1">
            <a:spLocks/>
          </p:cNvSpPr>
          <p:nvPr userDrawn="1"/>
        </p:nvSpPr>
        <p:spPr>
          <a:xfrm>
            <a:off x="5910580" y="6519497"/>
            <a:ext cx="370839" cy="320675"/>
          </a:xfrm>
          <a:prstGeom prst="rect">
            <a:avLst/>
          </a:prstGeom>
        </p:spPr>
        <p:txBody>
          <a:bodyPr vert="horz" lIns="91440" tIns="45720" rIns="91440" bIns="45720" rtlCol="0" anchor="ct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prstClr val="black">
                    <a:tint val="75000"/>
                  </a:prstClr>
                </a:solidFill>
                <a:effectLst/>
                <a:uLnTx/>
                <a:uFillTx/>
                <a:latin typeface="Poppins" panose="00000500000000000000" pitchFamily="50" charset="0"/>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02F1BAAA-A48A-40C0-B2BB-2E1ADAB78EF4}" type="slidenum">
              <a:rPr lang="en-US" smtClean="0"/>
              <a:pPr lvl="0"/>
              <a:t>‹#›</a:t>
            </a:fld>
            <a:endParaRPr lang="en-US" dirty="0"/>
          </a:p>
        </p:txBody>
      </p:sp>
    </p:spTree>
    <p:extLst>
      <p:ext uri="{BB962C8B-B14F-4D97-AF65-F5344CB8AC3E}">
        <p14:creationId xmlns:p14="http://schemas.microsoft.com/office/powerpoint/2010/main" val="21494143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ertificate Layout">
    <p:spTree>
      <p:nvGrpSpPr>
        <p:cNvPr id="1" name=""/>
        <p:cNvGrpSpPr/>
        <p:nvPr/>
      </p:nvGrpSpPr>
      <p:grpSpPr>
        <a:xfrm>
          <a:off x="0" y="0"/>
          <a:ext cx="0" cy="0"/>
          <a:chOff x="0" y="0"/>
          <a:chExt cx="0" cy="0"/>
        </a:xfrm>
      </p:grpSpPr>
      <p:pic>
        <p:nvPicPr>
          <p:cNvPr id="3" name="Picture 2" descr="Shape&#10;&#10;Description automatically generated">
            <a:extLst>
              <a:ext uri="{FF2B5EF4-FFF2-40B4-BE49-F238E27FC236}">
                <a16:creationId xmlns:a16="http://schemas.microsoft.com/office/drawing/2014/main" id="{6FF2CB16-AD33-44AA-8665-CF7167E6D4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21C88B79-8D93-437B-A8F4-54700C903F2C}"/>
              </a:ext>
            </a:extLst>
          </p:cNvPr>
          <p:cNvSpPr/>
          <p:nvPr userDrawn="1"/>
        </p:nvSpPr>
        <p:spPr>
          <a:xfrm>
            <a:off x="194733" y="203199"/>
            <a:ext cx="11768667" cy="6451601"/>
          </a:xfrm>
          <a:prstGeom prst="rect">
            <a:avLst/>
          </a:prstGeom>
          <a:noFill/>
          <a:ln w="28575">
            <a:solidFill>
              <a:srgbClr val="FE5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7F40C68B-50FD-4ABE-9A70-01D2FBDE1E73}"/>
              </a:ext>
            </a:extLst>
          </p:cNvPr>
          <p:cNvSpPr txBox="1"/>
          <p:nvPr userDrawn="1"/>
        </p:nvSpPr>
        <p:spPr>
          <a:xfrm>
            <a:off x="9160933" y="518693"/>
            <a:ext cx="2654052" cy="307777"/>
          </a:xfrm>
          <a:prstGeom prst="rect">
            <a:avLst/>
          </a:prstGeom>
          <a:noFill/>
        </p:spPr>
        <p:txBody>
          <a:bodyPr wrap="square" rtlCol="0">
            <a:spAutoFit/>
          </a:bodyPr>
          <a:lstStyle/>
          <a:p>
            <a:pPr algn="r"/>
            <a:r>
              <a:rPr lang="en-US" sz="1400" b="1">
                <a:latin typeface="Poppins" panose="00000500000000000000" pitchFamily="50" charset="0"/>
                <a:cs typeface="Poppins" panose="00000500000000000000" pitchFamily="50" charset="0"/>
              </a:rPr>
              <a:t>TREDENCE VALUES</a:t>
            </a:r>
          </a:p>
        </p:txBody>
      </p:sp>
      <p:sp>
        <p:nvSpPr>
          <p:cNvPr id="7" name="TextBox 6">
            <a:extLst>
              <a:ext uri="{FF2B5EF4-FFF2-40B4-BE49-F238E27FC236}">
                <a16:creationId xmlns:a16="http://schemas.microsoft.com/office/drawing/2014/main" id="{873CF2D4-21ED-4AC7-9620-DA42D2F5867C}"/>
              </a:ext>
            </a:extLst>
          </p:cNvPr>
          <p:cNvSpPr txBox="1"/>
          <p:nvPr userDrawn="1"/>
        </p:nvSpPr>
        <p:spPr>
          <a:xfrm>
            <a:off x="10254449" y="704067"/>
            <a:ext cx="1560536" cy="305853"/>
          </a:xfrm>
          <a:prstGeom prst="rect">
            <a:avLst/>
          </a:prstGeom>
          <a:noFill/>
        </p:spPr>
        <p:txBody>
          <a:bodyPr wrap="square" rtlCol="0">
            <a:spAutoFit/>
          </a:bodyPr>
          <a:lstStyle/>
          <a:p>
            <a:pPr algn="r">
              <a:lnSpc>
                <a:spcPts val="1800"/>
              </a:lnSpc>
            </a:pPr>
            <a:r>
              <a:rPr lang="en-US" sz="1050">
                <a:latin typeface="Poppins" panose="00000500000000000000" pitchFamily="50" charset="0"/>
                <a:cs typeface="Poppins" panose="00000500000000000000" pitchFamily="50" charset="0"/>
              </a:rPr>
              <a:t>BE ENTREPRENEURIAL</a:t>
            </a:r>
          </a:p>
        </p:txBody>
      </p:sp>
      <p:sp>
        <p:nvSpPr>
          <p:cNvPr id="8" name="TextBox 7">
            <a:extLst>
              <a:ext uri="{FF2B5EF4-FFF2-40B4-BE49-F238E27FC236}">
                <a16:creationId xmlns:a16="http://schemas.microsoft.com/office/drawing/2014/main" id="{DF6DF3F2-50B5-4E67-ABE0-4EE1387DC061}"/>
              </a:ext>
            </a:extLst>
          </p:cNvPr>
          <p:cNvSpPr txBox="1"/>
          <p:nvPr userDrawn="1"/>
        </p:nvSpPr>
        <p:spPr>
          <a:xfrm>
            <a:off x="3846765" y="3302770"/>
            <a:ext cx="4498470" cy="830997"/>
          </a:xfrm>
          <a:prstGeom prst="rect">
            <a:avLst/>
          </a:prstGeom>
          <a:noFill/>
        </p:spPr>
        <p:txBody>
          <a:bodyPr wrap="square" rtlCol="0">
            <a:spAutoFit/>
          </a:bodyPr>
          <a:lstStyle/>
          <a:p>
            <a:pPr algn="ctr"/>
            <a:r>
              <a:rPr lang="en-US" sz="2400" b="1">
                <a:latin typeface="Playfair Display" panose="00000500000000000000" pitchFamily="2" charset="0"/>
                <a:cs typeface="Poppins Light" panose="00000400000000000000" pitchFamily="50" charset="0"/>
              </a:rPr>
              <a:t>THIS CERTIFICATE IS PROUDLY PRESENTED TO</a:t>
            </a:r>
          </a:p>
        </p:txBody>
      </p:sp>
      <p:sp>
        <p:nvSpPr>
          <p:cNvPr id="9" name="TextBox 8">
            <a:extLst>
              <a:ext uri="{FF2B5EF4-FFF2-40B4-BE49-F238E27FC236}">
                <a16:creationId xmlns:a16="http://schemas.microsoft.com/office/drawing/2014/main" id="{0FE9C977-DD37-4BE4-B76F-6E09DDE857D3}"/>
              </a:ext>
            </a:extLst>
          </p:cNvPr>
          <p:cNvSpPr txBox="1"/>
          <p:nvPr userDrawn="1"/>
        </p:nvSpPr>
        <p:spPr>
          <a:xfrm>
            <a:off x="3392463" y="881025"/>
            <a:ext cx="5407074" cy="323165"/>
          </a:xfrm>
          <a:prstGeom prst="rect">
            <a:avLst/>
          </a:prstGeom>
          <a:noFill/>
        </p:spPr>
        <p:txBody>
          <a:bodyPr wrap="square" rtlCol="0">
            <a:spAutoFit/>
          </a:bodyPr>
          <a:lstStyle/>
          <a:p>
            <a:pPr algn="ctr">
              <a:lnSpc>
                <a:spcPts val="1800"/>
              </a:lnSpc>
            </a:pPr>
            <a:r>
              <a:rPr lang="en-US" sz="1200">
                <a:latin typeface="Poppins Light" panose="00000400000000000000" pitchFamily="50" charset="0"/>
                <a:cs typeface="Poppins Light" panose="00000400000000000000" pitchFamily="50" charset="0"/>
              </a:rPr>
              <a:t>RECOGNIZING</a:t>
            </a:r>
          </a:p>
        </p:txBody>
      </p:sp>
      <p:cxnSp>
        <p:nvCxnSpPr>
          <p:cNvPr id="10" name="Straight Connector 9">
            <a:extLst>
              <a:ext uri="{FF2B5EF4-FFF2-40B4-BE49-F238E27FC236}">
                <a16:creationId xmlns:a16="http://schemas.microsoft.com/office/drawing/2014/main" id="{E3460625-05A7-45AD-AAA9-D6F544BF5979}"/>
              </a:ext>
            </a:extLst>
          </p:cNvPr>
          <p:cNvCxnSpPr/>
          <p:nvPr userDrawn="1"/>
        </p:nvCxnSpPr>
        <p:spPr>
          <a:xfrm>
            <a:off x="4961467" y="1018865"/>
            <a:ext cx="508000"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1" name="Straight Connector 10">
            <a:extLst>
              <a:ext uri="{FF2B5EF4-FFF2-40B4-BE49-F238E27FC236}">
                <a16:creationId xmlns:a16="http://schemas.microsoft.com/office/drawing/2014/main" id="{8D1A9DD4-6580-454E-83A3-26E5E35571C5}"/>
              </a:ext>
            </a:extLst>
          </p:cNvPr>
          <p:cNvCxnSpPr/>
          <p:nvPr userDrawn="1"/>
        </p:nvCxnSpPr>
        <p:spPr>
          <a:xfrm>
            <a:off x="6731001" y="1018865"/>
            <a:ext cx="508000" cy="0"/>
          </a:xfrm>
          <a:prstGeom prst="line">
            <a:avLst/>
          </a:prstGeom>
        </p:spPr>
        <p:style>
          <a:lnRef idx="1">
            <a:schemeClr val="accent3"/>
          </a:lnRef>
          <a:fillRef idx="0">
            <a:schemeClr val="accent3"/>
          </a:fillRef>
          <a:effectRef idx="0">
            <a:schemeClr val="accent3"/>
          </a:effectRef>
          <a:fontRef idx="minor">
            <a:schemeClr val="tx1"/>
          </a:fontRef>
        </p:style>
      </p:cxnSp>
      <p:pic>
        <p:nvPicPr>
          <p:cNvPr id="15" name="Graphic 14">
            <a:extLst>
              <a:ext uri="{FF2B5EF4-FFF2-40B4-BE49-F238E27FC236}">
                <a16:creationId xmlns:a16="http://schemas.microsoft.com/office/drawing/2014/main" id="{AAAB0C2B-2211-4B84-86CC-5C8C776CD29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933538" y="5590399"/>
            <a:ext cx="2029862" cy="245331"/>
          </a:xfrm>
          <a:prstGeom prst="rect">
            <a:avLst/>
          </a:prstGeom>
        </p:spPr>
      </p:pic>
      <p:sp>
        <p:nvSpPr>
          <p:cNvPr id="16" name="TextBox 15">
            <a:extLst>
              <a:ext uri="{FF2B5EF4-FFF2-40B4-BE49-F238E27FC236}">
                <a16:creationId xmlns:a16="http://schemas.microsoft.com/office/drawing/2014/main" id="{26C054E9-A4BD-49B1-AEEC-761EDACCC4C8}"/>
              </a:ext>
            </a:extLst>
          </p:cNvPr>
          <p:cNvSpPr txBox="1"/>
          <p:nvPr userDrawn="1"/>
        </p:nvSpPr>
        <p:spPr>
          <a:xfrm>
            <a:off x="10084305" y="5617248"/>
            <a:ext cx="1423788" cy="230832"/>
          </a:xfrm>
          <a:prstGeom prst="rect">
            <a:avLst/>
          </a:prstGeom>
          <a:noFill/>
        </p:spPr>
        <p:txBody>
          <a:bodyPr wrap="none" rtlCol="0">
            <a:spAutoFit/>
          </a:bodyPr>
          <a:lstStyle/>
          <a:p>
            <a:r>
              <a:rPr lang="en-IN" sz="900" spc="300">
                <a:solidFill>
                  <a:schemeClr val="bg1"/>
                </a:solidFill>
                <a:latin typeface="Poppins" panose="00000500000000000000" pitchFamily="50" charset="0"/>
                <a:cs typeface="Poppins" panose="00000500000000000000" pitchFamily="50" charset="0"/>
              </a:rPr>
              <a:t>PRESENTED BY</a:t>
            </a:r>
          </a:p>
        </p:txBody>
      </p:sp>
      <p:pic>
        <p:nvPicPr>
          <p:cNvPr id="17" name="Graphic 16">
            <a:extLst>
              <a:ext uri="{FF2B5EF4-FFF2-40B4-BE49-F238E27FC236}">
                <a16:creationId xmlns:a16="http://schemas.microsoft.com/office/drawing/2014/main" id="{4B26DF0C-CD0D-460B-B469-3A43510EE7C2}"/>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478733" y="5561477"/>
            <a:ext cx="311678" cy="311678"/>
          </a:xfrm>
          <a:prstGeom prst="rect">
            <a:avLst/>
          </a:prstGeom>
        </p:spPr>
      </p:pic>
      <p:pic>
        <p:nvPicPr>
          <p:cNvPr id="18" name="Graphic 17">
            <a:extLst>
              <a:ext uri="{FF2B5EF4-FFF2-40B4-BE49-F238E27FC236}">
                <a16:creationId xmlns:a16="http://schemas.microsoft.com/office/drawing/2014/main" id="{4E6330CB-71D8-46FD-83B5-7C41DE08001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5072566" y="1291219"/>
            <a:ext cx="2046868" cy="1930127"/>
          </a:xfrm>
          <a:prstGeom prst="rect">
            <a:avLst/>
          </a:prstGeom>
        </p:spPr>
      </p:pic>
      <p:pic>
        <p:nvPicPr>
          <p:cNvPr id="19" name="Graphic 18">
            <a:extLst>
              <a:ext uri="{FF2B5EF4-FFF2-40B4-BE49-F238E27FC236}">
                <a16:creationId xmlns:a16="http://schemas.microsoft.com/office/drawing/2014/main" id="{87A5020B-661B-4EF7-BBF4-095231302A6F}"/>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486422" y="518693"/>
            <a:ext cx="2122695" cy="446883"/>
          </a:xfrm>
          <a:prstGeom prst="rect">
            <a:avLst/>
          </a:prstGeom>
        </p:spPr>
      </p:pic>
      <p:sp>
        <p:nvSpPr>
          <p:cNvPr id="28" name="Text Placeholder 25">
            <a:extLst>
              <a:ext uri="{FF2B5EF4-FFF2-40B4-BE49-F238E27FC236}">
                <a16:creationId xmlns:a16="http://schemas.microsoft.com/office/drawing/2014/main" id="{18631DE6-05EC-4B44-93B5-04B43051DB90}"/>
              </a:ext>
            </a:extLst>
          </p:cNvPr>
          <p:cNvSpPr>
            <a:spLocks noGrp="1"/>
          </p:cNvSpPr>
          <p:nvPr>
            <p:ph type="body" sz="quarter" idx="11" hasCustomPrompt="1"/>
          </p:nvPr>
        </p:nvSpPr>
        <p:spPr>
          <a:xfrm>
            <a:off x="2447923" y="4434458"/>
            <a:ext cx="7296151" cy="646331"/>
          </a:xfrm>
          <a:prstGeom prst="rect">
            <a:avLst/>
          </a:prstGeom>
          <a:noFill/>
        </p:spPr>
        <p:txBody>
          <a:bodyPr wrap="square" rtlCol="0">
            <a:spAutoFit/>
          </a:bodyPr>
          <a:lstStyle>
            <a:lvl1pPr marL="0" indent="0" algn="ctr">
              <a:buNone/>
              <a:defRPr lang="en-US" sz="4000" i="1" dirty="0" smtClean="0">
                <a:latin typeface="Playfair Display" pitchFamily="2" charset="0"/>
                <a:ea typeface="UD Digi Kyokasho N-B" panose="020B0400000000000000" pitchFamily="18" charset="-128"/>
                <a:cs typeface="Poppins" panose="00000500000000000000" pitchFamily="50" charset="0"/>
              </a:defRPr>
            </a:lvl1pPr>
            <a:lvl2pPr>
              <a:defRPr lang="en-US" sz="1800" dirty="0" smtClean="0"/>
            </a:lvl2pPr>
            <a:lvl3pPr>
              <a:defRPr lang="en-US" sz="1800" dirty="0" smtClean="0"/>
            </a:lvl3pPr>
            <a:lvl4pPr>
              <a:defRPr lang="en-US" dirty="0" smtClean="0"/>
            </a:lvl4pPr>
            <a:lvl5pPr>
              <a:defRPr lang="en-IN" dirty="0"/>
            </a:lvl5pPr>
          </a:lstStyle>
          <a:p>
            <a:pPr algn="ctr"/>
            <a:r>
              <a:rPr lang="en-US" sz="4000" i="1" dirty="0">
                <a:latin typeface="Playfair Display" pitchFamily="2" charset="0"/>
                <a:ea typeface="UD Digi Kyokasho N-B" panose="020B0400000000000000" pitchFamily="18" charset="-128"/>
                <a:cs typeface="Poppins" panose="00000500000000000000" pitchFamily="50" charset="0"/>
              </a:rPr>
              <a:t>Nagesh V</a:t>
            </a:r>
          </a:p>
        </p:txBody>
      </p:sp>
      <p:sp>
        <p:nvSpPr>
          <p:cNvPr id="31" name="Text Placeholder 29">
            <a:extLst>
              <a:ext uri="{FF2B5EF4-FFF2-40B4-BE49-F238E27FC236}">
                <a16:creationId xmlns:a16="http://schemas.microsoft.com/office/drawing/2014/main" id="{373ED370-76DE-4B25-968B-AECEF3017A44}"/>
              </a:ext>
            </a:extLst>
          </p:cNvPr>
          <p:cNvSpPr>
            <a:spLocks noGrp="1"/>
          </p:cNvSpPr>
          <p:nvPr>
            <p:ph type="body" sz="quarter" idx="12" hasCustomPrompt="1"/>
          </p:nvPr>
        </p:nvSpPr>
        <p:spPr>
          <a:xfrm>
            <a:off x="3470639" y="5362009"/>
            <a:ext cx="5250719" cy="761747"/>
          </a:xfrm>
          <a:prstGeom prst="rect">
            <a:avLst/>
          </a:prstGeom>
          <a:noFill/>
        </p:spPr>
        <p:txBody>
          <a:bodyPr wrap="square" rtlCol="0">
            <a:spAutoFit/>
          </a:bodyPr>
          <a:lstStyle>
            <a:lvl1pPr marL="0" indent="0">
              <a:buNone/>
              <a:defRPr lang="en-US" sz="1200" dirty="0" smtClean="0">
                <a:solidFill>
                  <a:schemeClr val="tx1">
                    <a:lumMod val="50000"/>
                    <a:lumOff val="50000"/>
                  </a:schemeClr>
                </a:solidFill>
                <a:latin typeface="+mn-lt"/>
                <a:cs typeface="Poppins Light" panose="00000400000000000000" pitchFamily="50" charset="0"/>
              </a:defRPr>
            </a:lvl1pPr>
            <a:lvl2pPr>
              <a:defRPr lang="en-US" sz="1800" dirty="0" smtClean="0"/>
            </a:lvl2pPr>
            <a:lvl3pPr>
              <a:defRPr lang="en-US" sz="1800" dirty="0" smtClean="0"/>
            </a:lvl3pPr>
            <a:lvl4pPr>
              <a:defRPr lang="en-US" dirty="0" smtClean="0"/>
            </a:lvl4pPr>
            <a:lvl5pPr>
              <a:defRPr lang="en-IN" dirty="0"/>
            </a:lvl5pPr>
          </a:lstStyle>
          <a:p>
            <a:pPr marL="0" lvl="0" algn="ctr"/>
            <a:r>
              <a:rPr lang="en-US" dirty="0"/>
              <a:t>Nagesh has been always there for any Technology related query. His contributions have been immense in the gap analysis that was done for an US Vendor. He also rendered tremendous support on the DE foundation Learning path.</a:t>
            </a:r>
          </a:p>
        </p:txBody>
      </p:sp>
      <p:sp>
        <p:nvSpPr>
          <p:cNvPr id="34" name="Text Placeholder 32">
            <a:extLst>
              <a:ext uri="{FF2B5EF4-FFF2-40B4-BE49-F238E27FC236}">
                <a16:creationId xmlns:a16="http://schemas.microsoft.com/office/drawing/2014/main" id="{B99FC4EA-7001-4D06-81E3-3A29A62068D1}"/>
              </a:ext>
            </a:extLst>
          </p:cNvPr>
          <p:cNvSpPr>
            <a:spLocks noGrp="1"/>
          </p:cNvSpPr>
          <p:nvPr>
            <p:ph type="body" sz="quarter" idx="13" hasCustomPrompt="1"/>
          </p:nvPr>
        </p:nvSpPr>
        <p:spPr>
          <a:xfrm>
            <a:off x="367888" y="6124721"/>
            <a:ext cx="1493835" cy="303929"/>
          </a:xfrm>
          <a:prstGeom prst="rect">
            <a:avLst/>
          </a:prstGeom>
          <a:noFill/>
        </p:spPr>
        <p:txBody>
          <a:bodyPr wrap="square" rtlCol="0">
            <a:spAutoFit/>
          </a:bodyPr>
          <a:lstStyle>
            <a:lvl1pPr marL="0" indent="0">
              <a:buNone/>
              <a:defRPr lang="en-US" sz="1000" b="1" smtClean="0">
                <a:latin typeface="Poppins" panose="00000500000000000000" pitchFamily="50" charset="0"/>
                <a:cs typeface="Poppins" panose="00000500000000000000" pitchFamily="50" charset="0"/>
              </a:defRPr>
            </a:lvl1pPr>
            <a:lvl2pPr>
              <a:defRPr lang="en-US" sz="1800" smtClean="0"/>
            </a:lvl2pPr>
            <a:lvl3pPr>
              <a:defRPr lang="en-US" sz="1800" smtClean="0"/>
            </a:lvl3pPr>
            <a:lvl4pPr>
              <a:defRPr lang="en-US" smtClean="0"/>
            </a:lvl4pPr>
            <a:lvl5pPr>
              <a:defRPr lang="en-IN"/>
            </a:lvl5pPr>
          </a:lstStyle>
          <a:p>
            <a:pPr>
              <a:lnSpc>
                <a:spcPts val="1800"/>
              </a:lnSpc>
            </a:pPr>
            <a:r>
              <a:rPr lang="en-US" sz="1000" b="1">
                <a:latin typeface="Poppins" panose="00000500000000000000" pitchFamily="50" charset="0"/>
                <a:cs typeface="Poppins" panose="00000500000000000000" pitchFamily="50" charset="0"/>
              </a:rPr>
              <a:t>SEPTEMBER 03, 2021</a:t>
            </a:r>
          </a:p>
        </p:txBody>
      </p:sp>
      <p:sp>
        <p:nvSpPr>
          <p:cNvPr id="36" name="Text Placeholder 35">
            <a:extLst>
              <a:ext uri="{FF2B5EF4-FFF2-40B4-BE49-F238E27FC236}">
                <a16:creationId xmlns:a16="http://schemas.microsoft.com/office/drawing/2014/main" id="{50E0FADF-14EB-4046-859F-F39183DD2DED}"/>
              </a:ext>
            </a:extLst>
          </p:cNvPr>
          <p:cNvSpPr>
            <a:spLocks noGrp="1"/>
          </p:cNvSpPr>
          <p:nvPr>
            <p:ph type="body" sz="quarter" idx="14" hasCustomPrompt="1"/>
          </p:nvPr>
        </p:nvSpPr>
        <p:spPr>
          <a:xfrm>
            <a:off x="9250681" y="6002452"/>
            <a:ext cx="2712720" cy="291618"/>
          </a:xfrm>
          <a:prstGeom prst="rect">
            <a:avLst/>
          </a:prstGeom>
          <a:noFill/>
        </p:spPr>
        <p:txBody>
          <a:bodyPr wrap="square" rtlCol="0">
            <a:spAutoFit/>
          </a:bodyPr>
          <a:lstStyle>
            <a:lvl1pPr marL="0" indent="0" algn="l">
              <a:buNone/>
              <a:defRPr lang="en-US" sz="1400" b="1" smtClean="0">
                <a:latin typeface="Poppins" panose="00000500000000000000" pitchFamily="50" charset="0"/>
                <a:cs typeface="Poppins" panose="00000500000000000000" pitchFamily="50" charset="0"/>
              </a:defRPr>
            </a:lvl1pPr>
            <a:lvl2pPr>
              <a:defRPr lang="en-US" sz="1800" smtClean="0"/>
            </a:lvl2pPr>
            <a:lvl3pPr>
              <a:defRPr lang="en-US" sz="1800" smtClean="0"/>
            </a:lvl3pPr>
            <a:lvl4pPr>
              <a:defRPr lang="en-US" smtClean="0"/>
            </a:lvl4pPr>
            <a:lvl5pPr>
              <a:defRPr lang="en-IN"/>
            </a:lvl5pPr>
          </a:lstStyle>
          <a:p>
            <a:pPr marL="0" lvl="0" algn="ctr"/>
            <a:r>
              <a:rPr lang="en-US" sz="1400" b="1" dirty="0">
                <a:latin typeface="Poppins" panose="00000500000000000000" pitchFamily="50" charset="0"/>
                <a:cs typeface="Poppins" panose="00000500000000000000" pitchFamily="50" charset="0"/>
              </a:rPr>
              <a:t>Ashwin </a:t>
            </a:r>
            <a:r>
              <a:rPr lang="en-US" sz="1400" b="1" dirty="0" err="1">
                <a:latin typeface="Poppins" panose="00000500000000000000" pitchFamily="50" charset="0"/>
                <a:cs typeface="Poppins" panose="00000500000000000000" pitchFamily="50" charset="0"/>
              </a:rPr>
              <a:t>Yugendhar</a:t>
            </a:r>
            <a:endParaRPr lang="en-IN" dirty="0"/>
          </a:p>
        </p:txBody>
      </p:sp>
      <p:sp>
        <p:nvSpPr>
          <p:cNvPr id="41" name="Text Placeholder 40">
            <a:extLst>
              <a:ext uri="{FF2B5EF4-FFF2-40B4-BE49-F238E27FC236}">
                <a16:creationId xmlns:a16="http://schemas.microsoft.com/office/drawing/2014/main" id="{419C63E1-02C8-4513-811B-5CC6B29DAD1B}"/>
              </a:ext>
            </a:extLst>
          </p:cNvPr>
          <p:cNvSpPr>
            <a:spLocks noGrp="1"/>
          </p:cNvSpPr>
          <p:nvPr>
            <p:ph type="body" sz="quarter" idx="15" hasCustomPrompt="1"/>
          </p:nvPr>
        </p:nvSpPr>
        <p:spPr>
          <a:xfrm>
            <a:off x="9600368" y="6274772"/>
            <a:ext cx="2013347" cy="241797"/>
          </a:xfrm>
          <a:prstGeom prst="rect">
            <a:avLst/>
          </a:prstGeom>
          <a:noFill/>
        </p:spPr>
        <p:txBody>
          <a:bodyPr wrap="square" rtlCol="0">
            <a:spAutoFit/>
          </a:bodyPr>
          <a:lstStyle>
            <a:lvl1pPr marL="0" indent="0" algn="l">
              <a:buNone/>
              <a:defRPr lang="en-US" sz="1050" dirty="0" smtClean="0">
                <a:latin typeface="Poppins" panose="00000500000000000000" pitchFamily="50" charset="0"/>
                <a:cs typeface="Poppins" panose="00000500000000000000" pitchFamily="50" charset="0"/>
              </a:defRPr>
            </a:lvl1pPr>
            <a:lvl2pPr>
              <a:defRPr lang="en-US" sz="1800" dirty="0" smtClean="0"/>
            </a:lvl2pPr>
            <a:lvl3pPr>
              <a:defRPr lang="en-US" sz="1800" dirty="0" smtClean="0"/>
            </a:lvl3pPr>
            <a:lvl4pPr>
              <a:defRPr lang="en-US" dirty="0" smtClean="0"/>
            </a:lvl4pPr>
            <a:lvl5pPr>
              <a:defRPr lang="en-IN" dirty="0"/>
            </a:lvl5pPr>
          </a:lstStyle>
          <a:p>
            <a:pPr algn="ctr"/>
            <a:r>
              <a:rPr lang="en-US" sz="1050" dirty="0">
                <a:latin typeface="Poppins" panose="00000500000000000000" pitchFamily="50" charset="0"/>
                <a:cs typeface="Poppins" panose="00000500000000000000" pitchFamily="50" charset="0"/>
              </a:rPr>
              <a:t>Associate Manager</a:t>
            </a:r>
          </a:p>
        </p:txBody>
      </p:sp>
    </p:spTree>
    <p:extLst>
      <p:ext uri="{BB962C8B-B14F-4D97-AF65-F5344CB8AC3E}">
        <p14:creationId xmlns:p14="http://schemas.microsoft.com/office/powerpoint/2010/main" val="4798026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ur Values">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6" name="Title 18">
            <a:extLst>
              <a:ext uri="{FF2B5EF4-FFF2-40B4-BE49-F238E27FC236}">
                <a16:creationId xmlns:a16="http://schemas.microsoft.com/office/drawing/2014/main" id="{E0A04835-DD7C-4E42-BA1C-F67FA11EACD7}"/>
              </a:ext>
            </a:extLst>
          </p:cNvPr>
          <p:cNvSpPr>
            <a:spLocks noGrp="1"/>
          </p:cNvSpPr>
          <p:nvPr userDrawn="1">
            <p:ph type="title" hasCustomPrompt="1"/>
          </p:nvPr>
        </p:nvSpPr>
        <p:spPr>
          <a:xfrm>
            <a:off x="275944" y="539496"/>
            <a:ext cx="11599084" cy="738664"/>
          </a:xfrm>
          <a:prstGeom prst="rect">
            <a:avLst/>
          </a:prstGeom>
          <a:noFill/>
        </p:spPr>
        <p:txBody>
          <a:bodyPr wrap="square" lIns="0" tIns="0" rIns="0" bIns="0" rtlCol="0">
            <a:spAutoFit/>
          </a:bodyPr>
          <a:lstStyle>
            <a:lvl1pPr algn="ctr">
              <a:lnSpc>
                <a:spcPct val="100000"/>
              </a:lnSpc>
              <a:defRPr lang="en-IN" sz="4800" b="1" dirty="0">
                <a:latin typeface="Poppins" panose="00000500000000000000" pitchFamily="50" charset="0"/>
                <a:ea typeface="+mn-ea"/>
                <a:cs typeface="Poppins" panose="00000500000000000000" pitchFamily="50" charset="0"/>
              </a:defRPr>
            </a:lvl1pPr>
          </a:lstStyle>
          <a:p>
            <a:pPr algn="ctr"/>
            <a:r>
              <a:rPr lang="en-IN" sz="4800" b="1" dirty="0">
                <a:latin typeface="Poppins" panose="00000500000000000000" pitchFamily="50" charset="0"/>
                <a:cs typeface="Poppins" panose="00000500000000000000" pitchFamily="50" charset="0"/>
              </a:rPr>
              <a:t>Our Values</a:t>
            </a:r>
          </a:p>
        </p:txBody>
      </p:sp>
      <p:sp>
        <p:nvSpPr>
          <p:cNvPr id="14" name="Slide Number Placeholder 5">
            <a:extLst>
              <a:ext uri="{FF2B5EF4-FFF2-40B4-BE49-F238E27FC236}">
                <a16:creationId xmlns:a16="http://schemas.microsoft.com/office/drawing/2014/main" id="{A52D0170-D7A7-4948-86F5-ED80245023D4}"/>
              </a:ext>
            </a:extLst>
          </p:cNvPr>
          <p:cNvSpPr txBox="1">
            <a:spLocks/>
          </p:cNvSpPr>
          <p:nvPr userDrawn="1"/>
        </p:nvSpPr>
        <p:spPr>
          <a:xfrm>
            <a:off x="5910580" y="6519497"/>
            <a:ext cx="370839" cy="320675"/>
          </a:xfrm>
          <a:prstGeom prst="rect">
            <a:avLst/>
          </a:prstGeom>
        </p:spPr>
        <p:txBody>
          <a:bodyPr vert="horz" lIns="91440" tIns="45720" rIns="91440" bIns="45720" rtlCol="0" anchor="ct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prstClr val="black">
                    <a:tint val="75000"/>
                  </a:prstClr>
                </a:solidFill>
                <a:effectLst/>
                <a:uLnTx/>
                <a:uFillTx/>
                <a:latin typeface="Poppins" panose="00000500000000000000" pitchFamily="50" charset="0"/>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02F1BAAA-A48A-40C0-B2BB-2E1ADAB78EF4}" type="slidenum">
              <a:rPr lang="en-US" smtClean="0"/>
              <a:pPr lvl="0"/>
              <a:t>‹#›</a:t>
            </a:fld>
            <a:endParaRPr lang="en-US" dirty="0"/>
          </a:p>
        </p:txBody>
      </p:sp>
    </p:spTree>
    <p:extLst>
      <p:ext uri="{BB962C8B-B14F-4D97-AF65-F5344CB8AC3E}">
        <p14:creationId xmlns:p14="http://schemas.microsoft.com/office/powerpoint/2010/main" val="23551834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lide Divider 1">
    <p:spTree>
      <p:nvGrpSpPr>
        <p:cNvPr id="1" name=""/>
        <p:cNvGrpSpPr/>
        <p:nvPr/>
      </p:nvGrpSpPr>
      <p:grpSpPr>
        <a:xfrm>
          <a:off x="0" y="0"/>
          <a:ext cx="0" cy="0"/>
          <a:chOff x="0" y="0"/>
          <a:chExt cx="0" cy="0"/>
        </a:xfrm>
      </p:grpSpPr>
      <p:sp>
        <p:nvSpPr>
          <p:cNvPr id="51" name="Picture Placeholder 50">
            <a:extLst>
              <a:ext uri="{FF2B5EF4-FFF2-40B4-BE49-F238E27FC236}">
                <a16:creationId xmlns:a16="http://schemas.microsoft.com/office/drawing/2014/main" id="{6AA4CC97-C22E-48C8-A465-096FCCBD2392}"/>
              </a:ext>
            </a:extLst>
          </p:cNvPr>
          <p:cNvSpPr>
            <a:spLocks noGrp="1"/>
          </p:cNvSpPr>
          <p:nvPr>
            <p:ph type="pic" sz="quarter" idx="13"/>
          </p:nvPr>
        </p:nvSpPr>
        <p:spPr>
          <a:xfrm>
            <a:off x="1" y="0"/>
            <a:ext cx="12191999" cy="6858000"/>
          </a:xfrm>
          <a:custGeom>
            <a:avLst/>
            <a:gdLst>
              <a:gd name="connsiteX0" fmla="*/ 0 w 12191999"/>
              <a:gd name="connsiteY0" fmla="*/ 1013603 h 6858000"/>
              <a:gd name="connsiteX1" fmla="*/ 889813 w 12191999"/>
              <a:gd name="connsiteY1" fmla="*/ 1013603 h 6858000"/>
              <a:gd name="connsiteX2" fmla="*/ 889813 w 12191999"/>
              <a:gd name="connsiteY2" fmla="*/ 6858000 h 6858000"/>
              <a:gd name="connsiteX3" fmla="*/ 0 w 12191999"/>
              <a:gd name="connsiteY3" fmla="*/ 6858000 h 6858000"/>
              <a:gd name="connsiteX4" fmla="*/ 10958133 w 12191999"/>
              <a:gd name="connsiteY4" fmla="*/ 633447 h 6858000"/>
              <a:gd name="connsiteX5" fmla="*/ 10958133 w 12191999"/>
              <a:gd name="connsiteY5" fmla="*/ 1208094 h 6858000"/>
              <a:gd name="connsiteX6" fmla="*/ 11623655 w 12191999"/>
              <a:gd name="connsiteY6" fmla="*/ 1208094 h 6858000"/>
              <a:gd name="connsiteX7" fmla="*/ 11623655 w 12191999"/>
              <a:gd name="connsiteY7" fmla="*/ 633447 h 6858000"/>
              <a:gd name="connsiteX8" fmla="*/ 10275225 w 12191999"/>
              <a:gd name="connsiteY8" fmla="*/ 633447 h 6858000"/>
              <a:gd name="connsiteX9" fmla="*/ 10275225 w 12191999"/>
              <a:gd name="connsiteY9" fmla="*/ 1208093 h 6858000"/>
              <a:gd name="connsiteX10" fmla="*/ 10940747 w 12191999"/>
              <a:gd name="connsiteY10" fmla="*/ 1208093 h 6858000"/>
              <a:gd name="connsiteX11" fmla="*/ 10940747 w 12191999"/>
              <a:gd name="connsiteY11" fmla="*/ 633447 h 6858000"/>
              <a:gd name="connsiteX12" fmla="*/ 9592317 w 12191999"/>
              <a:gd name="connsiteY12" fmla="*/ 633447 h 6858000"/>
              <a:gd name="connsiteX13" fmla="*/ 9592317 w 12191999"/>
              <a:gd name="connsiteY13" fmla="*/ 1208093 h 6858000"/>
              <a:gd name="connsiteX14" fmla="*/ 10257839 w 12191999"/>
              <a:gd name="connsiteY14" fmla="*/ 1208093 h 6858000"/>
              <a:gd name="connsiteX15" fmla="*/ 10257839 w 12191999"/>
              <a:gd name="connsiteY15" fmla="*/ 633447 h 6858000"/>
              <a:gd name="connsiteX16" fmla="*/ 9748992 w 12191999"/>
              <a:gd name="connsiteY16" fmla="*/ 294100 h 6858000"/>
              <a:gd name="connsiteX17" fmla="*/ 9607843 w 12191999"/>
              <a:gd name="connsiteY17" fmla="*/ 539431 h 6858000"/>
              <a:gd name="connsiteX18" fmla="*/ 11496589 w 12191999"/>
              <a:gd name="connsiteY18" fmla="*/ 539364 h 6858000"/>
              <a:gd name="connsiteX19" fmla="*/ 11637201 w 12191999"/>
              <a:gd name="connsiteY19" fmla="*/ 294436 h 6858000"/>
              <a:gd name="connsiteX20" fmla="*/ 11637201 w 12191999"/>
              <a:gd name="connsiteY20" fmla="*/ 294100 h 6858000"/>
              <a:gd name="connsiteX21" fmla="*/ 4654534 w 12191999"/>
              <a:gd name="connsiteY21" fmla="*/ 0 h 6858000"/>
              <a:gd name="connsiteX22" fmla="*/ 12191999 w 12191999"/>
              <a:gd name="connsiteY22" fmla="*/ 0 h 6858000"/>
              <a:gd name="connsiteX23" fmla="*/ 12191999 w 12191999"/>
              <a:gd name="connsiteY23" fmla="*/ 6858000 h 6858000"/>
              <a:gd name="connsiteX24" fmla="*/ 1995915 w 12191999"/>
              <a:gd name="connsiteY24" fmla="*/ 6858000 h 6858000"/>
              <a:gd name="connsiteX25" fmla="*/ 1995915 w 12191999"/>
              <a:gd name="connsiteY25" fmla="*/ 1013603 h 6858000"/>
              <a:gd name="connsiteX26" fmla="*/ 4072864 w 12191999"/>
              <a:gd name="connsiteY26" fmla="*/ 1013603 h 6858000"/>
              <a:gd name="connsiteX27" fmla="*/ 4654534 w 12191999"/>
              <a:gd name="connsiteY27" fmla="*/ 15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1999" h="6858000">
                <a:moveTo>
                  <a:pt x="0" y="1013603"/>
                </a:moveTo>
                <a:lnTo>
                  <a:pt x="889813" y="1013603"/>
                </a:lnTo>
                <a:lnTo>
                  <a:pt x="889813" y="6858000"/>
                </a:lnTo>
                <a:lnTo>
                  <a:pt x="0" y="6858000"/>
                </a:lnTo>
                <a:close/>
                <a:moveTo>
                  <a:pt x="10958133" y="633447"/>
                </a:moveTo>
                <a:lnTo>
                  <a:pt x="10958133" y="1208094"/>
                </a:lnTo>
                <a:lnTo>
                  <a:pt x="11623655" y="1208094"/>
                </a:lnTo>
                <a:lnTo>
                  <a:pt x="11623655" y="633447"/>
                </a:lnTo>
                <a:close/>
                <a:moveTo>
                  <a:pt x="10275225" y="633447"/>
                </a:moveTo>
                <a:lnTo>
                  <a:pt x="10275225" y="1208093"/>
                </a:lnTo>
                <a:lnTo>
                  <a:pt x="10940747" y="1208093"/>
                </a:lnTo>
                <a:lnTo>
                  <a:pt x="10940747" y="633447"/>
                </a:lnTo>
                <a:close/>
                <a:moveTo>
                  <a:pt x="9592317" y="633447"/>
                </a:moveTo>
                <a:lnTo>
                  <a:pt x="9592317" y="1208093"/>
                </a:lnTo>
                <a:lnTo>
                  <a:pt x="10257839" y="1208093"/>
                </a:lnTo>
                <a:lnTo>
                  <a:pt x="10257839" y="633447"/>
                </a:lnTo>
                <a:close/>
                <a:moveTo>
                  <a:pt x="9748992" y="294100"/>
                </a:moveTo>
                <a:lnTo>
                  <a:pt x="9607843" y="539431"/>
                </a:lnTo>
                <a:lnTo>
                  <a:pt x="11496589" y="539364"/>
                </a:lnTo>
                <a:lnTo>
                  <a:pt x="11637201" y="294436"/>
                </a:lnTo>
                <a:lnTo>
                  <a:pt x="11637201" y="294100"/>
                </a:lnTo>
                <a:close/>
                <a:moveTo>
                  <a:pt x="4654534" y="0"/>
                </a:moveTo>
                <a:lnTo>
                  <a:pt x="12191999" y="0"/>
                </a:lnTo>
                <a:lnTo>
                  <a:pt x="12191999" y="6858000"/>
                </a:lnTo>
                <a:lnTo>
                  <a:pt x="1995915" y="6858000"/>
                </a:lnTo>
                <a:lnTo>
                  <a:pt x="1995915" y="1013603"/>
                </a:lnTo>
                <a:lnTo>
                  <a:pt x="4072864" y="1013603"/>
                </a:lnTo>
                <a:lnTo>
                  <a:pt x="4654534" y="1525"/>
                </a:lnTo>
                <a:close/>
              </a:path>
            </a:pathLst>
          </a:custGeom>
          <a:solidFill>
            <a:srgbClr val="404040"/>
          </a:solidFill>
        </p:spPr>
        <p:txBody>
          <a:bodyPr wrap="square" anchor="ctr">
            <a:noAutofit/>
          </a:bodyPr>
          <a:lstStyle>
            <a:lvl1pPr algn="ctr">
              <a:defRPr>
                <a:solidFill>
                  <a:schemeClr val="bg1"/>
                </a:solidFill>
              </a:defRPr>
            </a:lvl1pPr>
          </a:lstStyle>
          <a:p>
            <a:endParaRPr lang="en-IN"/>
          </a:p>
        </p:txBody>
      </p:sp>
      <p:sp>
        <p:nvSpPr>
          <p:cNvPr id="74" name="Text Placeholder 13">
            <a:extLst>
              <a:ext uri="{FF2B5EF4-FFF2-40B4-BE49-F238E27FC236}">
                <a16:creationId xmlns:a16="http://schemas.microsoft.com/office/drawing/2014/main" id="{B95C79B3-017D-44FF-A2F3-D1559D085B7D}"/>
              </a:ext>
            </a:extLst>
          </p:cNvPr>
          <p:cNvSpPr>
            <a:spLocks noGrp="1"/>
          </p:cNvSpPr>
          <p:nvPr>
            <p:ph type="body" sz="quarter" idx="12" hasCustomPrompt="1"/>
          </p:nvPr>
        </p:nvSpPr>
        <p:spPr>
          <a:xfrm>
            <a:off x="2599128" y="5358279"/>
            <a:ext cx="2189702" cy="307777"/>
          </a:xfrm>
          <a:prstGeom prst="rect">
            <a:avLst/>
          </a:prstGeom>
          <a:noFill/>
        </p:spPr>
        <p:txBody>
          <a:bodyPr wrap="none" lIns="0" rIns="0" rtlCol="0">
            <a:spAutoFit/>
          </a:bodyPr>
          <a:lstStyle>
            <a:lvl1pPr marL="0" indent="0">
              <a:lnSpc>
                <a:spcPct val="100000"/>
              </a:lnSpc>
              <a:spcBef>
                <a:spcPts val="0"/>
              </a:spcBef>
              <a:buNone/>
              <a:defRPr lang="en-US" sz="1400" dirty="0" smtClean="0">
                <a:solidFill>
                  <a:schemeClr val="bg1"/>
                </a:solidFill>
                <a:latin typeface="Poppins" panose="00000500000000000000" pitchFamily="50" charset="0"/>
                <a:cs typeface="Poppins" panose="00000500000000000000" pitchFamily="50" charset="0"/>
              </a:defRPr>
            </a:lvl1pPr>
            <a:lvl2pPr>
              <a:defRPr lang="en-US" sz="1800" dirty="0" smtClean="0"/>
            </a:lvl2pPr>
            <a:lvl3pPr>
              <a:defRPr lang="en-US" sz="1800" dirty="0" smtClean="0"/>
            </a:lvl3pPr>
            <a:lvl4pPr>
              <a:defRPr lang="en-US" dirty="0" smtClean="0"/>
            </a:lvl4pPr>
            <a:lvl5pPr>
              <a:defRPr lang="en-IN" dirty="0"/>
            </a:lvl5pPr>
          </a:lstStyle>
          <a:p>
            <a:pPr lvl="0"/>
            <a:r>
              <a:rPr lang="en-IN" dirty="0"/>
              <a:t>Click to edit the Sub Text</a:t>
            </a:r>
          </a:p>
        </p:txBody>
      </p:sp>
      <p:sp>
        <p:nvSpPr>
          <p:cNvPr id="75" name="Text Placeholder 6">
            <a:extLst>
              <a:ext uri="{FF2B5EF4-FFF2-40B4-BE49-F238E27FC236}">
                <a16:creationId xmlns:a16="http://schemas.microsoft.com/office/drawing/2014/main" id="{7BAB6781-F25A-40C5-AE6A-864C30F7E891}"/>
              </a:ext>
            </a:extLst>
          </p:cNvPr>
          <p:cNvSpPr>
            <a:spLocks noGrp="1"/>
          </p:cNvSpPr>
          <p:nvPr>
            <p:ph type="body" sz="quarter" idx="11" hasCustomPrompt="1"/>
          </p:nvPr>
        </p:nvSpPr>
        <p:spPr>
          <a:xfrm>
            <a:off x="2592151" y="3880054"/>
            <a:ext cx="6158149" cy="1446550"/>
          </a:xfrm>
          <a:prstGeom prst="rect">
            <a:avLst/>
          </a:prstGeom>
          <a:noFill/>
        </p:spPr>
        <p:txBody>
          <a:bodyPr wrap="square" lIns="0" rIns="0" rtlCol="0">
            <a:spAutoFit/>
          </a:bodyPr>
          <a:lstStyle>
            <a:lvl1pPr marL="0" indent="0">
              <a:lnSpc>
                <a:spcPct val="100000"/>
              </a:lnSpc>
              <a:spcBef>
                <a:spcPts val="0"/>
              </a:spcBef>
              <a:buNone/>
              <a:defRPr lang="en-US" sz="4400" b="1" dirty="0" smtClean="0">
                <a:solidFill>
                  <a:schemeClr val="bg1"/>
                </a:solidFill>
                <a:latin typeface="Poppins" panose="00000500000000000000" pitchFamily="50" charset="0"/>
                <a:cs typeface="Poppins" panose="00000500000000000000" pitchFamily="50" charset="0"/>
              </a:defRPr>
            </a:lvl1pPr>
          </a:lstStyle>
          <a:p>
            <a:pPr marL="0" lvl="0"/>
            <a:r>
              <a:rPr lang="en-US" dirty="0"/>
              <a:t>Click to edit the Slide Breaker Title</a:t>
            </a:r>
          </a:p>
        </p:txBody>
      </p:sp>
      <p:pic>
        <p:nvPicPr>
          <p:cNvPr id="9" name="Graphic 8">
            <a:extLst>
              <a:ext uri="{FF2B5EF4-FFF2-40B4-BE49-F238E27FC236}">
                <a16:creationId xmlns:a16="http://schemas.microsoft.com/office/drawing/2014/main" id="{29C11338-ECA7-4847-8FEB-3BCCFC5FCF2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0"/>
            <a:ext cx="4656667" cy="6861119"/>
          </a:xfrm>
          <a:prstGeom prst="rect">
            <a:avLst/>
          </a:prstGeom>
        </p:spPr>
      </p:pic>
      <p:sp>
        <p:nvSpPr>
          <p:cNvPr id="10" name="TextBox 9">
            <a:extLst>
              <a:ext uri="{FF2B5EF4-FFF2-40B4-BE49-F238E27FC236}">
                <a16:creationId xmlns:a16="http://schemas.microsoft.com/office/drawing/2014/main" id="{8FB9F05F-B883-4EB5-8D61-7A1BE850F10C}"/>
              </a:ext>
            </a:extLst>
          </p:cNvPr>
          <p:cNvSpPr txBox="1"/>
          <p:nvPr userDrawn="1"/>
        </p:nvSpPr>
        <p:spPr>
          <a:xfrm>
            <a:off x="233614" y="340359"/>
            <a:ext cx="2997270" cy="348557"/>
          </a:xfrm>
          <a:prstGeom prst="rect">
            <a:avLst/>
          </a:prstGeom>
          <a:noFill/>
        </p:spPr>
        <p:txBody>
          <a:bodyPr wrap="square" rtlCol="0">
            <a:spAutoFit/>
          </a:bodyPr>
          <a:lstStyle>
            <a:lvl1pPr indent="0">
              <a:lnSpc>
                <a:spcPct val="90000"/>
              </a:lnSpc>
              <a:spcBef>
                <a:spcPts val="1000"/>
              </a:spcBef>
              <a:buFont typeface="Arial" panose="020B0604020202020204" pitchFamily="34" charset="0"/>
              <a:buNone/>
              <a:defRPr b="1">
                <a:solidFill>
                  <a:schemeClr val="bg1"/>
                </a:solidFill>
                <a:latin typeface="Poppins" panose="00000500000000000000" pitchFamily="50" charset="0"/>
                <a:cs typeface="Poppins" panose="00000500000000000000" pitchFamily="50" charset="0"/>
              </a:defRPr>
            </a:lvl1pPr>
            <a:lvl2pPr marL="685800" indent="-228600">
              <a:lnSpc>
                <a:spcPct val="90000"/>
              </a:lnSpc>
              <a:spcBef>
                <a:spcPts val="500"/>
              </a:spcBef>
              <a:buFont typeface="Arial" panose="020B0604020202020204" pitchFamily="34" charset="0"/>
              <a:buChar char="•"/>
            </a:lvl2pPr>
            <a:lvl3pPr marL="1143000" indent="-228600">
              <a:lnSpc>
                <a:spcPct val="90000"/>
              </a:lnSpc>
              <a:spcBef>
                <a:spcPts val="500"/>
              </a:spcBef>
              <a:buFont typeface="Arial" panose="020B0604020202020204" pitchFamily="34" charset="0"/>
              <a:buChar cha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t>#BeyondPossible</a:t>
            </a:r>
            <a:endParaRPr lang="en-IN"/>
          </a:p>
        </p:txBody>
      </p:sp>
      <p:sp>
        <p:nvSpPr>
          <p:cNvPr id="52" name="Rectangle 51">
            <a:hlinkClick r:id="rId4"/>
            <a:extLst>
              <a:ext uri="{FF2B5EF4-FFF2-40B4-BE49-F238E27FC236}">
                <a16:creationId xmlns:a16="http://schemas.microsoft.com/office/drawing/2014/main" id="{968ABCE1-BE5B-41F8-8F26-6E4AD80334A5}"/>
              </a:ext>
            </a:extLst>
          </p:cNvPr>
          <p:cNvSpPr/>
          <p:nvPr userDrawn="1"/>
        </p:nvSpPr>
        <p:spPr>
          <a:xfrm>
            <a:off x="9592317" y="633744"/>
            <a:ext cx="665522" cy="5746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Rectangle 52">
            <a:hlinkClick r:id="rId5"/>
            <a:extLst>
              <a:ext uri="{FF2B5EF4-FFF2-40B4-BE49-F238E27FC236}">
                <a16:creationId xmlns:a16="http://schemas.microsoft.com/office/drawing/2014/main" id="{D837E61B-A7CE-4B5D-A6F0-C6EDD6B970D3}"/>
              </a:ext>
            </a:extLst>
          </p:cNvPr>
          <p:cNvSpPr/>
          <p:nvPr userDrawn="1"/>
        </p:nvSpPr>
        <p:spPr>
          <a:xfrm>
            <a:off x="10275225" y="633744"/>
            <a:ext cx="665522" cy="5746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ectangle 53">
            <a:hlinkClick r:id="rId6"/>
            <a:extLst>
              <a:ext uri="{FF2B5EF4-FFF2-40B4-BE49-F238E27FC236}">
                <a16:creationId xmlns:a16="http://schemas.microsoft.com/office/drawing/2014/main" id="{6AA48A99-8A8A-4FD1-A539-05405CE8D90C}"/>
              </a:ext>
            </a:extLst>
          </p:cNvPr>
          <p:cNvSpPr/>
          <p:nvPr userDrawn="1"/>
        </p:nvSpPr>
        <p:spPr>
          <a:xfrm>
            <a:off x="10958133" y="633150"/>
            <a:ext cx="665522" cy="5746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5" name="Graphic 54">
            <a:hlinkClick r:id="rId4"/>
            <a:extLst>
              <a:ext uri="{FF2B5EF4-FFF2-40B4-BE49-F238E27FC236}">
                <a16:creationId xmlns:a16="http://schemas.microsoft.com/office/drawing/2014/main" id="{EA8F0CAA-742D-4DB7-8A67-D3EA78504032}"/>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06602" y="802591"/>
            <a:ext cx="236953" cy="236953"/>
          </a:xfrm>
          <a:prstGeom prst="rect">
            <a:avLst/>
          </a:prstGeom>
        </p:spPr>
      </p:pic>
      <p:pic>
        <p:nvPicPr>
          <p:cNvPr id="56" name="Graphic 55">
            <a:hlinkClick r:id="rId5"/>
            <a:extLst>
              <a:ext uri="{FF2B5EF4-FFF2-40B4-BE49-F238E27FC236}">
                <a16:creationId xmlns:a16="http://schemas.microsoft.com/office/drawing/2014/main" id="{C4CE7727-223B-46C1-ACC5-18F5DAD943D7}"/>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17931" y="831012"/>
            <a:ext cx="180111" cy="180111"/>
          </a:xfrm>
          <a:prstGeom prst="rect">
            <a:avLst/>
          </a:prstGeom>
        </p:spPr>
      </p:pic>
      <p:pic>
        <p:nvPicPr>
          <p:cNvPr id="57" name="Graphic 56">
            <a:hlinkClick r:id="rId6"/>
            <a:extLst>
              <a:ext uri="{FF2B5EF4-FFF2-40B4-BE49-F238E27FC236}">
                <a16:creationId xmlns:a16="http://schemas.microsoft.com/office/drawing/2014/main" id="{2D5EBBC8-3A77-4C9D-AF03-D9F611CCB9AF}"/>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201091" y="830670"/>
            <a:ext cx="179607" cy="179607"/>
          </a:xfrm>
          <a:prstGeom prst="rect">
            <a:avLst/>
          </a:prstGeom>
        </p:spPr>
      </p:pic>
      <p:sp>
        <p:nvSpPr>
          <p:cNvPr id="58" name="Rectangle 57">
            <a:extLst>
              <a:ext uri="{FF2B5EF4-FFF2-40B4-BE49-F238E27FC236}">
                <a16:creationId xmlns:a16="http://schemas.microsoft.com/office/drawing/2014/main" id="{35FFFF5D-476B-40A7-A889-B3DFB836F7D6}"/>
              </a:ext>
            </a:extLst>
          </p:cNvPr>
          <p:cNvSpPr/>
          <p:nvPr userDrawn="1"/>
        </p:nvSpPr>
        <p:spPr>
          <a:xfrm>
            <a:off x="9370423" y="392850"/>
            <a:ext cx="2473138" cy="1026648"/>
          </a:xfrm>
          <a:prstGeom prst="rect">
            <a:avLst/>
          </a:prstGeom>
          <a:noFill/>
          <a:ln w="28575">
            <a:solidFill>
              <a:schemeClr val="bg1">
                <a:lumMod val="8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9" name="Graphic 58">
            <a:extLst>
              <a:ext uri="{FF2B5EF4-FFF2-40B4-BE49-F238E27FC236}">
                <a16:creationId xmlns:a16="http://schemas.microsoft.com/office/drawing/2014/main" id="{CCB1D374-0753-47F7-9DAD-3C4515185B01}"/>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9608502" y="294671"/>
            <a:ext cx="2029862" cy="245331"/>
          </a:xfrm>
          <a:prstGeom prst="rect">
            <a:avLst/>
          </a:prstGeom>
        </p:spPr>
      </p:pic>
      <p:sp>
        <p:nvSpPr>
          <p:cNvPr id="60" name="TextBox 59">
            <a:extLst>
              <a:ext uri="{FF2B5EF4-FFF2-40B4-BE49-F238E27FC236}">
                <a16:creationId xmlns:a16="http://schemas.microsoft.com/office/drawing/2014/main" id="{7BDD033D-F78D-4BF9-9CB7-5C4C398F31E5}"/>
              </a:ext>
            </a:extLst>
          </p:cNvPr>
          <p:cNvSpPr txBox="1"/>
          <p:nvPr userDrawn="1"/>
        </p:nvSpPr>
        <p:spPr>
          <a:xfrm>
            <a:off x="9726053" y="327226"/>
            <a:ext cx="1188146" cy="230832"/>
          </a:xfrm>
          <a:prstGeom prst="rect">
            <a:avLst/>
          </a:prstGeom>
          <a:noFill/>
        </p:spPr>
        <p:txBody>
          <a:bodyPr wrap="none" rtlCol="0">
            <a:spAutoFit/>
          </a:bodyPr>
          <a:lstStyle/>
          <a:p>
            <a:r>
              <a:rPr lang="en-IN" sz="900">
                <a:solidFill>
                  <a:schemeClr val="bg1"/>
                </a:solidFill>
                <a:latin typeface="Poppins" panose="00000500000000000000" pitchFamily="50" charset="0"/>
                <a:cs typeface="Poppins" panose="00000500000000000000" pitchFamily="50" charset="0"/>
              </a:rPr>
              <a:t>STAY CONNECTED</a:t>
            </a:r>
          </a:p>
        </p:txBody>
      </p:sp>
      <p:pic>
        <p:nvPicPr>
          <p:cNvPr id="61" name="Graphic 60">
            <a:extLst>
              <a:ext uri="{FF2B5EF4-FFF2-40B4-BE49-F238E27FC236}">
                <a16:creationId xmlns:a16="http://schemas.microsoft.com/office/drawing/2014/main" id="{86DBEC87-CED4-4F23-92FF-6414B6D4A021}"/>
              </a:ext>
            </a:extLst>
          </p:cNvPr>
          <p:cNvPicPr>
            <a:picLocks noChangeAspect="1"/>
          </p:cNvPicPr>
          <p:nvPr userDrawn="1"/>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069020" y="261497"/>
            <a:ext cx="311678" cy="311678"/>
          </a:xfrm>
          <a:prstGeom prst="rect">
            <a:avLst/>
          </a:prstGeom>
        </p:spPr>
      </p:pic>
    </p:spTree>
    <p:extLst>
      <p:ext uri="{BB962C8B-B14F-4D97-AF65-F5344CB8AC3E}">
        <p14:creationId xmlns:p14="http://schemas.microsoft.com/office/powerpoint/2010/main" val="39960338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and Pic format 1">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B40EEA-0523-4C11-8C5A-1C9AD6800FCE}"/>
              </a:ext>
            </a:extLst>
          </p:cNvPr>
          <p:cNvSpPr/>
          <p:nvPr userDrawn="1"/>
        </p:nvSpPr>
        <p:spPr>
          <a:xfrm>
            <a:off x="8084321" y="1342122"/>
            <a:ext cx="4107679" cy="490323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TextBox 62">
            <a:extLst>
              <a:ext uri="{FF2B5EF4-FFF2-40B4-BE49-F238E27FC236}">
                <a16:creationId xmlns:a16="http://schemas.microsoft.com/office/drawing/2014/main" id="{986E6D9D-F4E3-4576-82C1-9B88B8920CDD}"/>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64" name="Group 63">
            <a:extLst>
              <a:ext uri="{FF2B5EF4-FFF2-40B4-BE49-F238E27FC236}">
                <a16:creationId xmlns:a16="http://schemas.microsoft.com/office/drawing/2014/main" id="{3FC12268-4548-47B5-BBC2-C09560F75B85}"/>
              </a:ext>
            </a:extLst>
          </p:cNvPr>
          <p:cNvGrpSpPr/>
          <p:nvPr userDrawn="1"/>
        </p:nvGrpSpPr>
        <p:grpSpPr>
          <a:xfrm>
            <a:off x="5902296" y="6657690"/>
            <a:ext cx="387409" cy="0"/>
            <a:chOff x="5905144" y="6657690"/>
            <a:chExt cx="387409" cy="0"/>
          </a:xfrm>
        </p:grpSpPr>
        <p:cxnSp>
          <p:nvCxnSpPr>
            <p:cNvPr id="65" name="Straight Connector 64">
              <a:extLst>
                <a:ext uri="{FF2B5EF4-FFF2-40B4-BE49-F238E27FC236}">
                  <a16:creationId xmlns:a16="http://schemas.microsoft.com/office/drawing/2014/main" id="{F1D40E5A-CF6C-460B-A94D-67318400F0BE}"/>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7258CC2-3A17-49B2-AC3E-392A5DB89165}"/>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67" name="Graphic 66">
            <a:extLst>
              <a:ext uri="{FF2B5EF4-FFF2-40B4-BE49-F238E27FC236}">
                <a16:creationId xmlns:a16="http://schemas.microsoft.com/office/drawing/2014/main" id="{C8386C3C-7BC4-4B1A-AC1D-A01540E347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734492" y="6583835"/>
            <a:ext cx="180984" cy="192001"/>
          </a:xfrm>
          <a:prstGeom prst="rect">
            <a:avLst/>
          </a:prstGeom>
        </p:spPr>
      </p:pic>
      <p:cxnSp>
        <p:nvCxnSpPr>
          <p:cNvPr id="68" name="Straight Connector 67">
            <a:extLst>
              <a:ext uri="{FF2B5EF4-FFF2-40B4-BE49-F238E27FC236}">
                <a16:creationId xmlns:a16="http://schemas.microsoft.com/office/drawing/2014/main" id="{3E669637-C2B2-4A48-B89D-5CE3053F408D}"/>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05DF0A52-E932-4E1B-9BC8-625C8C70970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00658" y="4558441"/>
            <a:ext cx="4791342" cy="1119473"/>
          </a:xfrm>
          <a:prstGeom prst="rect">
            <a:avLst/>
          </a:prstGeom>
        </p:spPr>
      </p:pic>
      <p:sp>
        <p:nvSpPr>
          <p:cNvPr id="34" name="Title 18">
            <a:extLst>
              <a:ext uri="{FF2B5EF4-FFF2-40B4-BE49-F238E27FC236}">
                <a16:creationId xmlns:a16="http://schemas.microsoft.com/office/drawing/2014/main" id="{799BC1F3-EF7C-4778-912C-D2E4DDD71E79}"/>
              </a:ext>
            </a:extLst>
          </p:cNvPr>
          <p:cNvSpPr>
            <a:spLocks noGrp="1"/>
          </p:cNvSpPr>
          <p:nvPr>
            <p:ph type="title"/>
          </p:nvPr>
        </p:nvSpPr>
        <p:spPr>
          <a:xfrm>
            <a:off x="316392" y="266371"/>
            <a:ext cx="10972800" cy="584775"/>
          </a:xfrm>
          <a:prstGeom prst="rect">
            <a:avLst/>
          </a:prstGeom>
        </p:spPr>
        <p:txBody>
          <a:bodyPr/>
          <a:lstStyle>
            <a:lvl1pPr>
              <a:lnSpc>
                <a:spcPct val="100000"/>
              </a:lnSpc>
              <a:spcBef>
                <a:spcPts val="0"/>
              </a:spcBef>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a:t>Click to edit Master title style</a:t>
            </a:r>
            <a:endParaRPr lang="en-IN"/>
          </a:p>
        </p:txBody>
      </p:sp>
      <p:sp>
        <p:nvSpPr>
          <p:cNvPr id="36" name="Content Placeholder 21">
            <a:extLst>
              <a:ext uri="{FF2B5EF4-FFF2-40B4-BE49-F238E27FC236}">
                <a16:creationId xmlns:a16="http://schemas.microsoft.com/office/drawing/2014/main" id="{BE7A600B-78FF-48D1-8351-97E5F7E849C1}"/>
              </a:ext>
            </a:extLst>
          </p:cNvPr>
          <p:cNvSpPr>
            <a:spLocks noGrp="1"/>
          </p:cNvSpPr>
          <p:nvPr>
            <p:ph sz="quarter" idx="10"/>
          </p:nvPr>
        </p:nvSpPr>
        <p:spPr>
          <a:xfrm>
            <a:off x="316392" y="930386"/>
            <a:ext cx="11558635" cy="338554"/>
          </a:xfrm>
          <a:prstGeom prst="rect">
            <a:avLst/>
          </a:prstGeom>
          <a:noFill/>
        </p:spPr>
        <p:txBody>
          <a:bodyPr wrap="square" rtlCol="0">
            <a:spAutoFit/>
          </a:bodyPr>
          <a:lstStyle>
            <a:lvl1pPr marL="0" indent="0">
              <a:lnSpc>
                <a:spcPct val="100000"/>
              </a:lnSpc>
              <a:spcBef>
                <a:spcPts val="0"/>
              </a:spcBef>
              <a:buNone/>
              <a:defRPr lang="en-US" sz="1600" dirty="0" smtClean="0">
                <a:latin typeface="+mn-lt"/>
                <a:cs typeface="Poppins Light" panose="00000400000000000000" pitchFamily="50" charset="0"/>
              </a:defRPr>
            </a:lvl1pPr>
            <a:lvl2pPr marL="2286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2pPr>
            <a:lvl3pPr marL="6858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3pPr>
            <a:lvl4pPr marL="11430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4pPr>
            <a:lvl5pPr marL="1600200" indent="0">
              <a:buNone/>
              <a:defRPr lang="en-IN" sz="1600" kern="1200" dirty="0" smtClean="0">
                <a:solidFill>
                  <a:schemeClr val="tx1"/>
                </a:solidFill>
                <a:latin typeface="Poppins Light" panose="00000400000000000000" pitchFamily="50" charset="0"/>
                <a:ea typeface="+mn-ea"/>
                <a:cs typeface="Poppins Light" panose="00000400000000000000" pitchFamily="50" charset="0"/>
              </a:defRPr>
            </a:lvl5pPr>
          </a:lstStyle>
          <a:p>
            <a:pPr marL="0" lvl="0"/>
            <a:r>
              <a:rPr lang="en-US" dirty="0"/>
              <a:t>Click to edit Master text styles</a:t>
            </a:r>
          </a:p>
        </p:txBody>
      </p:sp>
      <p:sp>
        <p:nvSpPr>
          <p:cNvPr id="41" name="Text Placeholder 5">
            <a:extLst>
              <a:ext uri="{FF2B5EF4-FFF2-40B4-BE49-F238E27FC236}">
                <a16:creationId xmlns:a16="http://schemas.microsoft.com/office/drawing/2014/main" id="{B77CBC86-3958-4399-A391-B10486C53CD2}"/>
              </a:ext>
            </a:extLst>
          </p:cNvPr>
          <p:cNvSpPr>
            <a:spLocks noGrp="1"/>
          </p:cNvSpPr>
          <p:nvPr>
            <p:ph type="body" sz="quarter" idx="11" hasCustomPrompt="1"/>
          </p:nvPr>
        </p:nvSpPr>
        <p:spPr>
          <a:xfrm>
            <a:off x="8654426" y="1817580"/>
            <a:ext cx="2967469" cy="954107"/>
          </a:xfrm>
          <a:prstGeom prst="rect">
            <a:avLst/>
          </a:prstGeom>
          <a:noFill/>
        </p:spPr>
        <p:txBody>
          <a:bodyPr wrap="square" rtlCol="0">
            <a:spAutoFit/>
          </a:bodyPr>
          <a:lstStyle>
            <a:lvl1pPr marL="0" indent="0">
              <a:lnSpc>
                <a:spcPct val="100000"/>
              </a:lnSpc>
              <a:spcBef>
                <a:spcPts val="0"/>
              </a:spcBef>
              <a:buNone/>
              <a:defRPr lang="en-US" b="1" smtClean="0">
                <a:solidFill>
                  <a:schemeClr val="bg1"/>
                </a:solidFill>
                <a:latin typeface="Poppins" panose="00000500000000000000" pitchFamily="50" charset="0"/>
                <a:cs typeface="Poppins" panose="00000500000000000000" pitchFamily="50" charset="0"/>
              </a:defRPr>
            </a:lvl1pPr>
            <a:lvl2pPr>
              <a:defRPr lang="en-US" sz="1800" smtClean="0"/>
            </a:lvl2pPr>
            <a:lvl3pPr>
              <a:defRPr lang="en-US" sz="1800" smtClean="0"/>
            </a:lvl3pPr>
            <a:lvl4pPr>
              <a:defRPr lang="en-US" smtClean="0"/>
            </a:lvl4pPr>
            <a:lvl5pPr>
              <a:defRPr lang="en-IN"/>
            </a:lvl5pPr>
          </a:lstStyle>
          <a:p>
            <a:r>
              <a:rPr lang="en-IN" sz="2800" b="1">
                <a:solidFill>
                  <a:schemeClr val="bg1"/>
                </a:solidFill>
                <a:latin typeface="Poppins" panose="00000500000000000000" pitchFamily="50" charset="0"/>
                <a:cs typeface="Poppins" panose="00000500000000000000" pitchFamily="50" charset="0"/>
              </a:rPr>
              <a:t>Click to add</a:t>
            </a:r>
          </a:p>
          <a:p>
            <a:r>
              <a:rPr lang="en-IN" sz="2800" b="1">
                <a:solidFill>
                  <a:schemeClr val="bg1"/>
                </a:solidFill>
                <a:latin typeface="Poppins" panose="00000500000000000000" pitchFamily="50" charset="0"/>
                <a:cs typeface="Poppins" panose="00000500000000000000" pitchFamily="50" charset="0"/>
              </a:rPr>
              <a:t>text/ title</a:t>
            </a:r>
          </a:p>
        </p:txBody>
      </p:sp>
      <p:sp>
        <p:nvSpPr>
          <p:cNvPr id="9" name="Content Placeholder 8">
            <a:extLst>
              <a:ext uri="{FF2B5EF4-FFF2-40B4-BE49-F238E27FC236}">
                <a16:creationId xmlns:a16="http://schemas.microsoft.com/office/drawing/2014/main" id="{14F3082F-C7C1-4882-B1F5-78876CDF9E61}"/>
              </a:ext>
            </a:extLst>
          </p:cNvPr>
          <p:cNvSpPr>
            <a:spLocks noGrp="1"/>
          </p:cNvSpPr>
          <p:nvPr>
            <p:ph sz="quarter" idx="12" hasCustomPrompt="1"/>
          </p:nvPr>
        </p:nvSpPr>
        <p:spPr>
          <a:xfrm>
            <a:off x="8661203" y="2852088"/>
            <a:ext cx="2967037" cy="523220"/>
          </a:xfrm>
          <a:prstGeom prst="rect">
            <a:avLst/>
          </a:prstGeom>
          <a:noFill/>
        </p:spPr>
        <p:txBody>
          <a:bodyPr wrap="square" rtlCol="0">
            <a:spAutoFit/>
          </a:bodyPr>
          <a:lstStyle>
            <a:lvl1pPr marL="0" indent="0">
              <a:lnSpc>
                <a:spcPct val="100000"/>
              </a:lnSpc>
              <a:spcBef>
                <a:spcPts val="0"/>
              </a:spcBef>
              <a:buNone/>
              <a:defRPr lang="en-IN" sz="1400" dirty="0">
                <a:solidFill>
                  <a:schemeClr val="bg1"/>
                </a:solidFill>
                <a:latin typeface="+mn-lt"/>
                <a:cs typeface="Poppins Light" panose="00000400000000000000" pitchFamily="50" charset="0"/>
              </a:defRPr>
            </a:lvl1pPr>
          </a:lstStyle>
          <a:p>
            <a:pPr marL="0" lvl="0"/>
            <a:r>
              <a:rPr lang="en-US"/>
              <a:t>Click to add text</a:t>
            </a:r>
          </a:p>
          <a:p>
            <a:pPr marL="0" lvl="0"/>
            <a:r>
              <a:rPr lang="en-IN"/>
              <a:t>Paragraph</a:t>
            </a:r>
            <a:endParaRPr lang="en-US"/>
          </a:p>
        </p:txBody>
      </p:sp>
      <p:sp>
        <p:nvSpPr>
          <p:cNvPr id="11" name="Text Placeholder 10">
            <a:extLst>
              <a:ext uri="{FF2B5EF4-FFF2-40B4-BE49-F238E27FC236}">
                <a16:creationId xmlns:a16="http://schemas.microsoft.com/office/drawing/2014/main" id="{833C80F2-C2D7-4908-95A4-A04FA0CCBC38}"/>
              </a:ext>
            </a:extLst>
          </p:cNvPr>
          <p:cNvSpPr>
            <a:spLocks noGrp="1"/>
          </p:cNvSpPr>
          <p:nvPr>
            <p:ph type="body" sz="quarter" idx="13" hasCustomPrompt="1"/>
          </p:nvPr>
        </p:nvSpPr>
        <p:spPr>
          <a:xfrm>
            <a:off x="9528870" y="4819249"/>
            <a:ext cx="2119013" cy="646331"/>
          </a:xfrm>
          <a:prstGeom prst="rect">
            <a:avLst/>
          </a:prstGeom>
          <a:noFill/>
        </p:spPr>
        <p:txBody>
          <a:bodyPr wrap="square" rtlCol="0">
            <a:spAutoFit/>
          </a:bodyPr>
          <a:lstStyle>
            <a:lvl1pPr marL="0" indent="0">
              <a:lnSpc>
                <a:spcPct val="100000"/>
              </a:lnSpc>
              <a:spcBef>
                <a:spcPts val="0"/>
              </a:spcBef>
              <a:buNone/>
              <a:defRPr lang="en-US" sz="1800" smtClean="0">
                <a:solidFill>
                  <a:schemeClr val="bg1"/>
                </a:solidFill>
                <a:latin typeface="Poppins SemiBold" panose="00000700000000000000" pitchFamily="50" charset="0"/>
                <a:cs typeface="Poppins SemiBold" panose="00000700000000000000" pitchFamily="50" charset="0"/>
              </a:defRPr>
            </a:lvl1pPr>
            <a:lvl2pPr>
              <a:defRPr lang="en-US" sz="1800" smtClean="0"/>
            </a:lvl2pPr>
            <a:lvl3pPr>
              <a:defRPr lang="en-US" sz="1800" smtClean="0"/>
            </a:lvl3pPr>
            <a:lvl4pPr>
              <a:defRPr lang="en-US" smtClean="0"/>
            </a:lvl4pPr>
            <a:lvl5pPr>
              <a:defRPr lang="en-IN"/>
            </a:lvl5pPr>
          </a:lstStyle>
          <a:p>
            <a:pPr marL="0" lvl="0"/>
            <a:r>
              <a:rPr lang="en-US"/>
              <a:t>Click to edit Sub Heading text</a:t>
            </a:r>
            <a:endParaRPr lang="en-IN"/>
          </a:p>
        </p:txBody>
      </p:sp>
      <p:sp>
        <p:nvSpPr>
          <p:cNvPr id="37" name="Picture Placeholder 2">
            <a:extLst>
              <a:ext uri="{FF2B5EF4-FFF2-40B4-BE49-F238E27FC236}">
                <a16:creationId xmlns:a16="http://schemas.microsoft.com/office/drawing/2014/main" id="{B1789B79-1990-4933-8B3E-E3E798CE486E}"/>
              </a:ext>
            </a:extLst>
          </p:cNvPr>
          <p:cNvSpPr>
            <a:spLocks noGrp="1"/>
          </p:cNvSpPr>
          <p:nvPr>
            <p:ph type="pic" sz="quarter" idx="14" hasCustomPrompt="1"/>
          </p:nvPr>
        </p:nvSpPr>
        <p:spPr>
          <a:xfrm>
            <a:off x="8661400" y="4841371"/>
            <a:ext cx="641350" cy="553613"/>
          </a:xfrm>
          <a:prstGeom prst="rect">
            <a:avLst/>
          </a:prstGeom>
          <a:noFill/>
        </p:spPr>
        <p:txBody>
          <a:bodyPr wrap="square" rtlCol="0">
            <a:spAutoFit/>
          </a:bodyPr>
          <a:lstStyle>
            <a:lvl1pPr marL="0" indent="0">
              <a:buNone/>
              <a:defRPr lang="en-IN" sz="1100" dirty="0">
                <a:latin typeface="Poppins Light" panose="00000400000000000000" pitchFamily="50" charset="0"/>
                <a:cs typeface="Poppins Light" panose="00000400000000000000" pitchFamily="50" charset="0"/>
              </a:defRPr>
            </a:lvl1pPr>
          </a:lstStyle>
          <a:p>
            <a:pPr marL="0" lvl="0" algn="ctr"/>
            <a:r>
              <a:rPr lang="en-US"/>
              <a:t>Click to add icon</a:t>
            </a:r>
            <a:endParaRPr lang="en-IN"/>
          </a:p>
        </p:txBody>
      </p:sp>
      <p:pic>
        <p:nvPicPr>
          <p:cNvPr id="39" name="Graphic 38">
            <a:extLst>
              <a:ext uri="{FF2B5EF4-FFF2-40B4-BE49-F238E27FC236}">
                <a16:creationId xmlns:a16="http://schemas.microsoft.com/office/drawing/2014/main" id="{17E63717-3453-4275-BA96-8824657C3ABB}"/>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3952" y="0"/>
            <a:ext cx="12192000" cy="55002"/>
          </a:xfrm>
          <a:prstGeom prst="rect">
            <a:avLst/>
          </a:prstGeom>
        </p:spPr>
      </p:pic>
      <p:sp>
        <p:nvSpPr>
          <p:cNvPr id="40" name="Rectangle 39">
            <a:extLst>
              <a:ext uri="{FF2B5EF4-FFF2-40B4-BE49-F238E27FC236}">
                <a16:creationId xmlns:a16="http://schemas.microsoft.com/office/drawing/2014/main" id="{D323FB07-3076-4978-BCDF-EE7B1B24E205}"/>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ectangle 41">
            <a:extLst>
              <a:ext uri="{FF2B5EF4-FFF2-40B4-BE49-F238E27FC236}">
                <a16:creationId xmlns:a16="http://schemas.microsoft.com/office/drawing/2014/main" id="{9772A0D9-A337-4EFF-B8CD-C4DF77CC1B65}"/>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a:extLst>
              <a:ext uri="{FF2B5EF4-FFF2-40B4-BE49-F238E27FC236}">
                <a16:creationId xmlns:a16="http://schemas.microsoft.com/office/drawing/2014/main" id="{5DD287CA-5C4C-4D09-97C2-97DFFCB0885C}"/>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Slide Number Placeholder 5">
            <a:extLst>
              <a:ext uri="{FF2B5EF4-FFF2-40B4-BE49-F238E27FC236}">
                <a16:creationId xmlns:a16="http://schemas.microsoft.com/office/drawing/2014/main" id="{0C964480-5B47-4308-9355-024E1892F8F5}"/>
              </a:ext>
            </a:extLst>
          </p:cNvPr>
          <p:cNvSpPr txBox="1">
            <a:spLocks/>
          </p:cNvSpPr>
          <p:nvPr userDrawn="1"/>
        </p:nvSpPr>
        <p:spPr>
          <a:xfrm>
            <a:off x="5910580" y="6519497"/>
            <a:ext cx="370839" cy="320675"/>
          </a:xfrm>
          <a:prstGeom prst="rect">
            <a:avLst/>
          </a:prstGeom>
        </p:spPr>
        <p:txBody>
          <a:bodyPr vert="horz" lIns="91440" tIns="45720" rIns="91440" bIns="45720" rtlCol="0" anchor="ct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prstClr val="black">
                    <a:tint val="75000"/>
                  </a:prstClr>
                </a:solidFill>
                <a:effectLst/>
                <a:uLnTx/>
                <a:uFillTx/>
                <a:latin typeface="Poppins" panose="00000500000000000000" pitchFamily="50" charset="0"/>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02F1BAAA-A48A-40C0-B2BB-2E1ADAB78EF4}" type="slidenum">
              <a:rPr lang="en-US" smtClean="0"/>
              <a:pPr lvl="0"/>
              <a:t>‹#›</a:t>
            </a:fld>
            <a:endParaRPr lang="en-US" dirty="0"/>
          </a:p>
        </p:txBody>
      </p:sp>
    </p:spTree>
    <p:extLst>
      <p:ext uri="{BB962C8B-B14F-4D97-AF65-F5344CB8AC3E}">
        <p14:creationId xmlns:p14="http://schemas.microsoft.com/office/powerpoint/2010/main" val="2456531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over Page">
    <p:spTree>
      <p:nvGrpSpPr>
        <p:cNvPr id="1" name=""/>
        <p:cNvGrpSpPr/>
        <p:nvPr/>
      </p:nvGrpSpPr>
      <p:grpSpPr>
        <a:xfrm>
          <a:off x="0" y="0"/>
          <a:ext cx="0" cy="0"/>
          <a:chOff x="0" y="0"/>
          <a:chExt cx="0" cy="0"/>
        </a:xfrm>
      </p:grpSpPr>
      <p:pic>
        <p:nvPicPr>
          <p:cNvPr id="34" name="Graphic 33">
            <a:extLst>
              <a:ext uri="{FF2B5EF4-FFF2-40B4-BE49-F238E27FC236}">
                <a16:creationId xmlns:a16="http://schemas.microsoft.com/office/drawing/2014/main" id="{F3326F0C-33DC-4A5E-8782-EAD16BA3012D}"/>
              </a:ext>
            </a:extLst>
          </p:cNvPr>
          <p:cNvPicPr>
            <a:picLocks/>
          </p:cNvPicPr>
          <p:nvPr userDrawn="1"/>
        </p:nvPicPr>
        <p:blipFill>
          <a:blip r:embed="rId2">
            <a:extLst>
              <a:ext uri="{96DAC541-7B7A-43D3-8B79-37D633B846F1}">
                <asvg:svgBlip xmlns:asvg="http://schemas.microsoft.com/office/drawing/2016/SVG/main" r:embed="rId3"/>
              </a:ext>
            </a:extLst>
          </a:blip>
          <a:stretch>
            <a:fillRect/>
          </a:stretch>
        </p:blipFill>
        <p:spPr>
          <a:xfrm>
            <a:off x="408245" y="2175634"/>
            <a:ext cx="2304000" cy="245331"/>
          </a:xfrm>
          <a:prstGeom prst="rect">
            <a:avLst/>
          </a:prstGeom>
        </p:spPr>
      </p:pic>
      <p:sp>
        <p:nvSpPr>
          <p:cNvPr id="85" name="Picture Placeholder 84">
            <a:extLst>
              <a:ext uri="{FF2B5EF4-FFF2-40B4-BE49-F238E27FC236}">
                <a16:creationId xmlns:a16="http://schemas.microsoft.com/office/drawing/2014/main" id="{90E2A6A6-45FA-4033-9A9E-C90A259D9F1D}"/>
              </a:ext>
            </a:extLst>
          </p:cNvPr>
          <p:cNvSpPr>
            <a:spLocks noGrp="1"/>
          </p:cNvSpPr>
          <p:nvPr>
            <p:ph type="pic" sz="quarter" idx="14"/>
          </p:nvPr>
        </p:nvSpPr>
        <p:spPr>
          <a:xfrm>
            <a:off x="2" y="1"/>
            <a:ext cx="12191999" cy="4918074"/>
          </a:xfrm>
          <a:custGeom>
            <a:avLst/>
            <a:gdLst>
              <a:gd name="connsiteX0" fmla="*/ 567796 w 12191999"/>
              <a:gd name="connsiteY0" fmla="*/ 2174680 h 4918074"/>
              <a:gd name="connsiteX1" fmla="*/ 407584 w 12191999"/>
              <a:gd name="connsiteY1" fmla="*/ 2420011 h 4918074"/>
              <a:gd name="connsiteX2" fmla="*/ 2551410 w 12191999"/>
              <a:gd name="connsiteY2" fmla="*/ 2419944 h 4918074"/>
              <a:gd name="connsiteX3" fmla="*/ 2711012 w 12191999"/>
              <a:gd name="connsiteY3" fmla="*/ 2175016 h 4918074"/>
              <a:gd name="connsiteX4" fmla="*/ 2711012 w 12191999"/>
              <a:gd name="connsiteY4" fmla="*/ 2174680 h 4918074"/>
              <a:gd name="connsiteX5" fmla="*/ 1737773 w 12191999"/>
              <a:gd name="connsiteY5" fmla="*/ 611739 h 4918074"/>
              <a:gd name="connsiteX6" fmla="*/ 1737784 w 12191999"/>
              <a:gd name="connsiteY6" fmla="*/ 611773 h 4918074"/>
              <a:gd name="connsiteX7" fmla="*/ 1737773 w 12191999"/>
              <a:gd name="connsiteY7" fmla="*/ 611807 h 4918074"/>
              <a:gd name="connsiteX8" fmla="*/ 1085351 w 12191999"/>
              <a:gd name="connsiteY8" fmla="*/ 547415 h 4918074"/>
              <a:gd name="connsiteX9" fmla="*/ 1141811 w 12191999"/>
              <a:gd name="connsiteY9" fmla="*/ 547415 h 4918074"/>
              <a:gd name="connsiteX10" fmla="*/ 1199707 w 12191999"/>
              <a:gd name="connsiteY10" fmla="*/ 611807 h 4918074"/>
              <a:gd name="connsiteX11" fmla="*/ 1141811 w 12191999"/>
              <a:gd name="connsiteY11" fmla="*/ 675857 h 4918074"/>
              <a:gd name="connsiteX12" fmla="*/ 1141811 w 12191999"/>
              <a:gd name="connsiteY12" fmla="*/ 675744 h 4918074"/>
              <a:gd name="connsiteX13" fmla="*/ 1085351 w 12191999"/>
              <a:gd name="connsiteY13" fmla="*/ 677704 h 4918074"/>
              <a:gd name="connsiteX14" fmla="*/ 649583 w 12191999"/>
              <a:gd name="connsiteY14" fmla="*/ 547415 h 4918074"/>
              <a:gd name="connsiteX15" fmla="*/ 745180 w 12191999"/>
              <a:gd name="connsiteY15" fmla="*/ 547415 h 4918074"/>
              <a:gd name="connsiteX16" fmla="*/ 765694 w 12191999"/>
              <a:gd name="connsiteY16" fmla="*/ 573240 h 4918074"/>
              <a:gd name="connsiteX17" fmla="*/ 745180 w 12191999"/>
              <a:gd name="connsiteY17" fmla="*/ 597903 h 4918074"/>
              <a:gd name="connsiteX18" fmla="*/ 649583 w 12191999"/>
              <a:gd name="connsiteY18" fmla="*/ 597903 h 4918074"/>
              <a:gd name="connsiteX19" fmla="*/ 1913078 w 12191999"/>
              <a:gd name="connsiteY19" fmla="*/ 520642 h 4918074"/>
              <a:gd name="connsiteX20" fmla="*/ 1913078 w 12191999"/>
              <a:gd name="connsiteY20" fmla="*/ 703082 h 4918074"/>
              <a:gd name="connsiteX21" fmla="*/ 2081044 w 12191999"/>
              <a:gd name="connsiteY21" fmla="*/ 703082 h 4918074"/>
              <a:gd name="connsiteX22" fmla="*/ 2081044 w 12191999"/>
              <a:gd name="connsiteY22" fmla="*/ 676231 h 4918074"/>
              <a:gd name="connsiteX23" fmla="*/ 2081044 w 12191999"/>
              <a:gd name="connsiteY23" fmla="*/ 676117 h 4918074"/>
              <a:gd name="connsiteX24" fmla="*/ 1942596 w 12191999"/>
              <a:gd name="connsiteY24" fmla="*/ 676117 h 4918074"/>
              <a:gd name="connsiteX25" fmla="*/ 1942596 w 12191999"/>
              <a:gd name="connsiteY25" fmla="*/ 625334 h 4918074"/>
              <a:gd name="connsiteX26" fmla="*/ 2045600 w 12191999"/>
              <a:gd name="connsiteY26" fmla="*/ 625334 h 4918074"/>
              <a:gd name="connsiteX27" fmla="*/ 2045600 w 12191999"/>
              <a:gd name="connsiteY27" fmla="*/ 598095 h 4918074"/>
              <a:gd name="connsiteX28" fmla="*/ 1942596 w 12191999"/>
              <a:gd name="connsiteY28" fmla="*/ 598095 h 4918074"/>
              <a:gd name="connsiteX29" fmla="*/ 1942596 w 12191999"/>
              <a:gd name="connsiteY29" fmla="*/ 547584 h 4918074"/>
              <a:gd name="connsiteX30" fmla="*/ 2065567 w 12191999"/>
              <a:gd name="connsiteY30" fmla="*/ 547584 h 4918074"/>
              <a:gd name="connsiteX31" fmla="*/ 2081044 w 12191999"/>
              <a:gd name="connsiteY31" fmla="*/ 520642 h 4918074"/>
              <a:gd name="connsiteX32" fmla="*/ 1490325 w 12191999"/>
              <a:gd name="connsiteY32" fmla="*/ 520642 h 4918074"/>
              <a:gd name="connsiteX33" fmla="*/ 1490325 w 12191999"/>
              <a:gd name="connsiteY33" fmla="*/ 703082 h 4918074"/>
              <a:gd name="connsiteX34" fmla="*/ 1505095 w 12191999"/>
              <a:gd name="connsiteY34" fmla="*/ 703082 h 4918074"/>
              <a:gd name="connsiteX35" fmla="*/ 1519843 w 12191999"/>
              <a:gd name="connsiteY35" fmla="*/ 703082 h 4918074"/>
              <a:gd name="connsiteX36" fmla="*/ 1519843 w 12191999"/>
              <a:gd name="connsiteY36" fmla="*/ 567164 h 4918074"/>
              <a:gd name="connsiteX37" fmla="*/ 1634175 w 12191999"/>
              <a:gd name="connsiteY37" fmla="*/ 703082 h 4918074"/>
              <a:gd name="connsiteX38" fmla="*/ 1661984 w 12191999"/>
              <a:gd name="connsiteY38" fmla="*/ 703082 h 4918074"/>
              <a:gd name="connsiteX39" fmla="*/ 1661984 w 12191999"/>
              <a:gd name="connsiteY39" fmla="*/ 520642 h 4918074"/>
              <a:gd name="connsiteX40" fmla="*/ 1647190 w 12191999"/>
              <a:gd name="connsiteY40" fmla="*/ 520642 h 4918074"/>
              <a:gd name="connsiteX41" fmla="*/ 1632489 w 12191999"/>
              <a:gd name="connsiteY41" fmla="*/ 520642 h 4918074"/>
              <a:gd name="connsiteX42" fmla="*/ 1632489 w 12191999"/>
              <a:gd name="connsiteY42" fmla="*/ 656264 h 4918074"/>
              <a:gd name="connsiteX43" fmla="*/ 1518133 w 12191999"/>
              <a:gd name="connsiteY43" fmla="*/ 520642 h 4918074"/>
              <a:gd name="connsiteX44" fmla="*/ 1274993 w 12191999"/>
              <a:gd name="connsiteY44" fmla="*/ 520642 h 4918074"/>
              <a:gd name="connsiteX45" fmla="*/ 1274993 w 12191999"/>
              <a:gd name="connsiteY45" fmla="*/ 703082 h 4918074"/>
              <a:gd name="connsiteX46" fmla="*/ 1442959 w 12191999"/>
              <a:gd name="connsiteY46" fmla="*/ 703082 h 4918074"/>
              <a:gd name="connsiteX47" fmla="*/ 1442959 w 12191999"/>
              <a:gd name="connsiteY47" fmla="*/ 676231 h 4918074"/>
              <a:gd name="connsiteX48" fmla="*/ 1442959 w 12191999"/>
              <a:gd name="connsiteY48" fmla="*/ 676117 h 4918074"/>
              <a:gd name="connsiteX49" fmla="*/ 1304488 w 12191999"/>
              <a:gd name="connsiteY49" fmla="*/ 676117 h 4918074"/>
              <a:gd name="connsiteX50" fmla="*/ 1304488 w 12191999"/>
              <a:gd name="connsiteY50" fmla="*/ 625333 h 4918074"/>
              <a:gd name="connsiteX51" fmla="*/ 1407492 w 12191999"/>
              <a:gd name="connsiteY51" fmla="*/ 625333 h 4918074"/>
              <a:gd name="connsiteX52" fmla="*/ 1407492 w 12191999"/>
              <a:gd name="connsiteY52" fmla="*/ 598095 h 4918074"/>
              <a:gd name="connsiteX53" fmla="*/ 1304488 w 12191999"/>
              <a:gd name="connsiteY53" fmla="*/ 598095 h 4918074"/>
              <a:gd name="connsiteX54" fmla="*/ 1304488 w 12191999"/>
              <a:gd name="connsiteY54" fmla="*/ 547584 h 4918074"/>
              <a:gd name="connsiteX55" fmla="*/ 1427482 w 12191999"/>
              <a:gd name="connsiteY55" fmla="*/ 547584 h 4918074"/>
              <a:gd name="connsiteX56" fmla="*/ 1442959 w 12191999"/>
              <a:gd name="connsiteY56" fmla="*/ 520642 h 4918074"/>
              <a:gd name="connsiteX57" fmla="*/ 840615 w 12191999"/>
              <a:gd name="connsiteY57" fmla="*/ 520642 h 4918074"/>
              <a:gd name="connsiteX58" fmla="*/ 840615 w 12191999"/>
              <a:gd name="connsiteY58" fmla="*/ 703082 h 4918074"/>
              <a:gd name="connsiteX59" fmla="*/ 1008581 w 12191999"/>
              <a:gd name="connsiteY59" fmla="*/ 703082 h 4918074"/>
              <a:gd name="connsiteX60" fmla="*/ 1008581 w 12191999"/>
              <a:gd name="connsiteY60" fmla="*/ 676231 h 4918074"/>
              <a:gd name="connsiteX61" fmla="*/ 1008581 w 12191999"/>
              <a:gd name="connsiteY61" fmla="*/ 676117 h 4918074"/>
              <a:gd name="connsiteX62" fmla="*/ 870133 w 12191999"/>
              <a:gd name="connsiteY62" fmla="*/ 676117 h 4918074"/>
              <a:gd name="connsiteX63" fmla="*/ 870133 w 12191999"/>
              <a:gd name="connsiteY63" fmla="*/ 625333 h 4918074"/>
              <a:gd name="connsiteX64" fmla="*/ 973114 w 12191999"/>
              <a:gd name="connsiteY64" fmla="*/ 625333 h 4918074"/>
              <a:gd name="connsiteX65" fmla="*/ 973114 w 12191999"/>
              <a:gd name="connsiteY65" fmla="*/ 598095 h 4918074"/>
              <a:gd name="connsiteX66" fmla="*/ 870133 w 12191999"/>
              <a:gd name="connsiteY66" fmla="*/ 598095 h 4918074"/>
              <a:gd name="connsiteX67" fmla="*/ 870133 w 12191999"/>
              <a:gd name="connsiteY67" fmla="*/ 547584 h 4918074"/>
              <a:gd name="connsiteX68" fmla="*/ 993104 w 12191999"/>
              <a:gd name="connsiteY68" fmla="*/ 547584 h 4918074"/>
              <a:gd name="connsiteX69" fmla="*/ 1008581 w 12191999"/>
              <a:gd name="connsiteY69" fmla="*/ 520642 h 4918074"/>
              <a:gd name="connsiteX70" fmla="*/ 408245 w 12191999"/>
              <a:gd name="connsiteY70" fmla="*/ 520642 h 4918074"/>
              <a:gd name="connsiteX71" fmla="*/ 408245 w 12191999"/>
              <a:gd name="connsiteY71" fmla="*/ 547584 h 4918074"/>
              <a:gd name="connsiteX72" fmla="*/ 479452 w 12191999"/>
              <a:gd name="connsiteY72" fmla="*/ 547584 h 4918074"/>
              <a:gd name="connsiteX73" fmla="*/ 479452 w 12191999"/>
              <a:gd name="connsiteY73" fmla="*/ 703082 h 4918074"/>
              <a:gd name="connsiteX74" fmla="*/ 508970 w 12191999"/>
              <a:gd name="connsiteY74" fmla="*/ 703082 h 4918074"/>
              <a:gd name="connsiteX75" fmla="*/ 508970 w 12191999"/>
              <a:gd name="connsiteY75" fmla="*/ 547584 h 4918074"/>
              <a:gd name="connsiteX76" fmla="*/ 564381 w 12191999"/>
              <a:gd name="connsiteY76" fmla="*/ 547584 h 4918074"/>
              <a:gd name="connsiteX77" fmla="*/ 579904 w 12191999"/>
              <a:gd name="connsiteY77" fmla="*/ 520689 h 4918074"/>
              <a:gd name="connsiteX78" fmla="*/ 579904 w 12191999"/>
              <a:gd name="connsiteY78" fmla="*/ 520642 h 4918074"/>
              <a:gd name="connsiteX79" fmla="*/ 620066 w 12191999"/>
              <a:gd name="connsiteY79" fmla="*/ 520518 h 4918074"/>
              <a:gd name="connsiteX80" fmla="*/ 620066 w 12191999"/>
              <a:gd name="connsiteY80" fmla="*/ 702867 h 4918074"/>
              <a:gd name="connsiteX81" fmla="*/ 649697 w 12191999"/>
              <a:gd name="connsiteY81" fmla="*/ 702867 h 4918074"/>
              <a:gd name="connsiteX82" fmla="*/ 649697 w 12191999"/>
              <a:gd name="connsiteY82" fmla="*/ 625141 h 4918074"/>
              <a:gd name="connsiteX83" fmla="*/ 714773 w 12191999"/>
              <a:gd name="connsiteY83" fmla="*/ 625141 h 4918074"/>
              <a:gd name="connsiteX84" fmla="*/ 759585 w 12191999"/>
              <a:gd name="connsiteY84" fmla="*/ 702890 h 4918074"/>
              <a:gd name="connsiteX85" fmla="*/ 792499 w 12191999"/>
              <a:gd name="connsiteY85" fmla="*/ 702890 h 4918074"/>
              <a:gd name="connsiteX86" fmla="*/ 747391 w 12191999"/>
              <a:gd name="connsiteY86" fmla="*/ 624867 h 4918074"/>
              <a:gd name="connsiteX87" fmla="*/ 751243 w 12191999"/>
              <a:gd name="connsiteY87" fmla="*/ 624867 h 4918074"/>
              <a:gd name="connsiteX88" fmla="*/ 795212 w 12191999"/>
              <a:gd name="connsiteY88" fmla="*/ 572944 h 4918074"/>
              <a:gd name="connsiteX89" fmla="*/ 745271 w 12191999"/>
              <a:gd name="connsiteY89" fmla="*/ 520518 h 4918074"/>
              <a:gd name="connsiteX90" fmla="*/ 1795646 w 12191999"/>
              <a:gd name="connsiteY90" fmla="*/ 520450 h 4918074"/>
              <a:gd name="connsiteX91" fmla="*/ 1706569 w 12191999"/>
              <a:gd name="connsiteY91" fmla="*/ 611625 h 4918074"/>
              <a:gd name="connsiteX92" fmla="*/ 1795646 w 12191999"/>
              <a:gd name="connsiteY92" fmla="*/ 702982 h 4918074"/>
              <a:gd name="connsiteX93" fmla="*/ 1868130 w 12191999"/>
              <a:gd name="connsiteY93" fmla="*/ 702982 h 4918074"/>
              <a:gd name="connsiteX94" fmla="*/ 1868130 w 12191999"/>
              <a:gd name="connsiteY94" fmla="*/ 675857 h 4918074"/>
              <a:gd name="connsiteX95" fmla="*/ 1795646 w 12191999"/>
              <a:gd name="connsiteY95" fmla="*/ 675857 h 4918074"/>
              <a:gd name="connsiteX96" fmla="*/ 1752879 w 12191999"/>
              <a:gd name="connsiteY96" fmla="*/ 656141 h 4918074"/>
              <a:gd name="connsiteX97" fmla="*/ 1737784 w 12191999"/>
              <a:gd name="connsiteY97" fmla="*/ 611773 h 4918074"/>
              <a:gd name="connsiteX98" fmla="*/ 1752879 w 12191999"/>
              <a:gd name="connsiteY98" fmla="*/ 567166 h 4918074"/>
              <a:gd name="connsiteX99" fmla="*/ 1795646 w 12191999"/>
              <a:gd name="connsiteY99" fmla="*/ 547415 h 4918074"/>
              <a:gd name="connsiteX100" fmla="*/ 1852493 w 12191999"/>
              <a:gd name="connsiteY100" fmla="*/ 547415 h 4918074"/>
              <a:gd name="connsiteX101" fmla="*/ 1868130 w 12191999"/>
              <a:gd name="connsiteY101" fmla="*/ 520450 h 4918074"/>
              <a:gd name="connsiteX102" fmla="*/ 1141811 w 12191999"/>
              <a:gd name="connsiteY102" fmla="*/ 520268 h 4918074"/>
              <a:gd name="connsiteX103" fmla="*/ 1141811 w 12191999"/>
              <a:gd name="connsiteY103" fmla="*/ 520451 h 4918074"/>
              <a:gd name="connsiteX104" fmla="*/ 1055857 w 12191999"/>
              <a:gd name="connsiteY104" fmla="*/ 520451 h 4918074"/>
              <a:gd name="connsiteX105" fmla="*/ 1055857 w 12191999"/>
              <a:gd name="connsiteY105" fmla="*/ 702800 h 4918074"/>
              <a:gd name="connsiteX106" fmla="*/ 1141811 w 12191999"/>
              <a:gd name="connsiteY106" fmla="*/ 702800 h 4918074"/>
              <a:gd name="connsiteX107" fmla="*/ 1230911 w 12191999"/>
              <a:gd name="connsiteY107" fmla="*/ 611443 h 4918074"/>
              <a:gd name="connsiteX108" fmla="*/ 1141811 w 12191999"/>
              <a:gd name="connsiteY108" fmla="*/ 520268 h 4918074"/>
              <a:gd name="connsiteX109" fmla="*/ 0 w 12191999"/>
              <a:gd name="connsiteY109" fmla="*/ 0 h 4918074"/>
              <a:gd name="connsiteX110" fmla="*/ 12191999 w 12191999"/>
              <a:gd name="connsiteY110" fmla="*/ 0 h 4918074"/>
              <a:gd name="connsiteX111" fmla="*/ 12191999 w 12191999"/>
              <a:gd name="connsiteY111" fmla="*/ 4918074 h 4918074"/>
              <a:gd name="connsiteX112" fmla="*/ 0 w 12191999"/>
              <a:gd name="connsiteY112" fmla="*/ 4918074 h 491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2191999" h="4918074">
                <a:moveTo>
                  <a:pt x="567796" y="2174680"/>
                </a:moveTo>
                <a:lnTo>
                  <a:pt x="407584" y="2420011"/>
                </a:lnTo>
                <a:lnTo>
                  <a:pt x="2551410" y="2419944"/>
                </a:lnTo>
                <a:lnTo>
                  <a:pt x="2711012" y="2175016"/>
                </a:lnTo>
                <a:lnTo>
                  <a:pt x="2711012" y="2174680"/>
                </a:lnTo>
                <a:close/>
                <a:moveTo>
                  <a:pt x="1737773" y="611739"/>
                </a:moveTo>
                <a:lnTo>
                  <a:pt x="1737784" y="611773"/>
                </a:lnTo>
                <a:lnTo>
                  <a:pt x="1737773" y="611807"/>
                </a:lnTo>
                <a:close/>
                <a:moveTo>
                  <a:pt x="1085351" y="547415"/>
                </a:moveTo>
                <a:lnTo>
                  <a:pt x="1141811" y="547415"/>
                </a:lnTo>
                <a:cubicBezTo>
                  <a:pt x="1178714" y="547415"/>
                  <a:pt x="1199707" y="578620"/>
                  <a:pt x="1199707" y="611807"/>
                </a:cubicBezTo>
                <a:cubicBezTo>
                  <a:pt x="1199707" y="644995"/>
                  <a:pt x="1178714" y="675857"/>
                  <a:pt x="1141811" y="675857"/>
                </a:cubicBezTo>
                <a:lnTo>
                  <a:pt x="1141811" y="675744"/>
                </a:lnTo>
                <a:lnTo>
                  <a:pt x="1085351" y="677704"/>
                </a:lnTo>
                <a:close/>
                <a:moveTo>
                  <a:pt x="649583" y="547415"/>
                </a:moveTo>
                <a:lnTo>
                  <a:pt x="745180" y="547415"/>
                </a:lnTo>
                <a:cubicBezTo>
                  <a:pt x="759380" y="547415"/>
                  <a:pt x="765694" y="559883"/>
                  <a:pt x="765694" y="573240"/>
                </a:cubicBezTo>
                <a:cubicBezTo>
                  <a:pt x="765694" y="587121"/>
                  <a:pt x="760018" y="597903"/>
                  <a:pt x="745180" y="597903"/>
                </a:cubicBezTo>
                <a:lnTo>
                  <a:pt x="649583" y="597903"/>
                </a:lnTo>
                <a:close/>
                <a:moveTo>
                  <a:pt x="1913078" y="520642"/>
                </a:moveTo>
                <a:lnTo>
                  <a:pt x="1913078" y="703082"/>
                </a:lnTo>
                <a:lnTo>
                  <a:pt x="2081044" y="703082"/>
                </a:lnTo>
                <a:lnTo>
                  <a:pt x="2081044" y="676231"/>
                </a:lnTo>
                <a:lnTo>
                  <a:pt x="2081044" y="676117"/>
                </a:lnTo>
                <a:lnTo>
                  <a:pt x="1942596" y="676117"/>
                </a:lnTo>
                <a:lnTo>
                  <a:pt x="1942596" y="625334"/>
                </a:lnTo>
                <a:lnTo>
                  <a:pt x="2045600" y="625334"/>
                </a:lnTo>
                <a:lnTo>
                  <a:pt x="2045600" y="598095"/>
                </a:lnTo>
                <a:lnTo>
                  <a:pt x="1942596" y="598095"/>
                </a:lnTo>
                <a:lnTo>
                  <a:pt x="1942596" y="547584"/>
                </a:lnTo>
                <a:lnTo>
                  <a:pt x="2065567" y="547584"/>
                </a:lnTo>
                <a:lnTo>
                  <a:pt x="2081044" y="520642"/>
                </a:lnTo>
                <a:close/>
                <a:moveTo>
                  <a:pt x="1490325" y="520642"/>
                </a:moveTo>
                <a:lnTo>
                  <a:pt x="1490325" y="703082"/>
                </a:lnTo>
                <a:lnTo>
                  <a:pt x="1505095" y="703082"/>
                </a:lnTo>
                <a:lnTo>
                  <a:pt x="1519843" y="703082"/>
                </a:lnTo>
                <a:lnTo>
                  <a:pt x="1519843" y="567164"/>
                </a:lnTo>
                <a:lnTo>
                  <a:pt x="1634175" y="703082"/>
                </a:lnTo>
                <a:lnTo>
                  <a:pt x="1661984" y="703082"/>
                </a:lnTo>
                <a:lnTo>
                  <a:pt x="1661984" y="520642"/>
                </a:lnTo>
                <a:lnTo>
                  <a:pt x="1647190" y="520642"/>
                </a:lnTo>
                <a:lnTo>
                  <a:pt x="1632489" y="520642"/>
                </a:lnTo>
                <a:lnTo>
                  <a:pt x="1632489" y="656264"/>
                </a:lnTo>
                <a:lnTo>
                  <a:pt x="1518133" y="520642"/>
                </a:lnTo>
                <a:close/>
                <a:moveTo>
                  <a:pt x="1274993" y="520642"/>
                </a:moveTo>
                <a:lnTo>
                  <a:pt x="1274993" y="703082"/>
                </a:lnTo>
                <a:lnTo>
                  <a:pt x="1442959" y="703082"/>
                </a:lnTo>
                <a:lnTo>
                  <a:pt x="1442959" y="676231"/>
                </a:lnTo>
                <a:lnTo>
                  <a:pt x="1442959" y="676117"/>
                </a:lnTo>
                <a:lnTo>
                  <a:pt x="1304488" y="676117"/>
                </a:lnTo>
                <a:lnTo>
                  <a:pt x="1304488" y="625333"/>
                </a:lnTo>
                <a:lnTo>
                  <a:pt x="1407492" y="625333"/>
                </a:lnTo>
                <a:lnTo>
                  <a:pt x="1407492" y="598095"/>
                </a:lnTo>
                <a:lnTo>
                  <a:pt x="1304488" y="598095"/>
                </a:lnTo>
                <a:lnTo>
                  <a:pt x="1304488" y="547584"/>
                </a:lnTo>
                <a:lnTo>
                  <a:pt x="1427482" y="547584"/>
                </a:lnTo>
                <a:lnTo>
                  <a:pt x="1442959" y="520642"/>
                </a:lnTo>
                <a:close/>
                <a:moveTo>
                  <a:pt x="840615" y="520642"/>
                </a:moveTo>
                <a:lnTo>
                  <a:pt x="840615" y="703082"/>
                </a:lnTo>
                <a:lnTo>
                  <a:pt x="1008581" y="703082"/>
                </a:lnTo>
                <a:lnTo>
                  <a:pt x="1008581" y="676231"/>
                </a:lnTo>
                <a:lnTo>
                  <a:pt x="1008581" y="676117"/>
                </a:lnTo>
                <a:lnTo>
                  <a:pt x="870133" y="676117"/>
                </a:lnTo>
                <a:lnTo>
                  <a:pt x="870133" y="625333"/>
                </a:lnTo>
                <a:lnTo>
                  <a:pt x="973114" y="625333"/>
                </a:lnTo>
                <a:lnTo>
                  <a:pt x="973114" y="598095"/>
                </a:lnTo>
                <a:lnTo>
                  <a:pt x="870133" y="598095"/>
                </a:lnTo>
                <a:lnTo>
                  <a:pt x="870133" y="547584"/>
                </a:lnTo>
                <a:lnTo>
                  <a:pt x="993104" y="547584"/>
                </a:lnTo>
                <a:lnTo>
                  <a:pt x="1008581" y="520642"/>
                </a:lnTo>
                <a:close/>
                <a:moveTo>
                  <a:pt x="408245" y="520642"/>
                </a:moveTo>
                <a:lnTo>
                  <a:pt x="408245" y="547584"/>
                </a:lnTo>
                <a:lnTo>
                  <a:pt x="479452" y="547584"/>
                </a:lnTo>
                <a:lnTo>
                  <a:pt x="479452" y="703082"/>
                </a:lnTo>
                <a:lnTo>
                  <a:pt x="508970" y="703082"/>
                </a:lnTo>
                <a:lnTo>
                  <a:pt x="508970" y="547584"/>
                </a:lnTo>
                <a:lnTo>
                  <a:pt x="564381" y="547584"/>
                </a:lnTo>
                <a:lnTo>
                  <a:pt x="579904" y="520689"/>
                </a:lnTo>
                <a:lnTo>
                  <a:pt x="579904" y="520642"/>
                </a:lnTo>
                <a:close/>
                <a:moveTo>
                  <a:pt x="620066" y="520518"/>
                </a:moveTo>
                <a:lnTo>
                  <a:pt x="620066" y="702867"/>
                </a:lnTo>
                <a:lnTo>
                  <a:pt x="649697" y="702867"/>
                </a:lnTo>
                <a:lnTo>
                  <a:pt x="649697" y="625141"/>
                </a:lnTo>
                <a:lnTo>
                  <a:pt x="714773" y="625141"/>
                </a:lnTo>
                <a:lnTo>
                  <a:pt x="759585" y="702890"/>
                </a:lnTo>
                <a:lnTo>
                  <a:pt x="792499" y="702890"/>
                </a:lnTo>
                <a:lnTo>
                  <a:pt x="747391" y="624867"/>
                </a:lnTo>
                <a:lnTo>
                  <a:pt x="751243" y="624867"/>
                </a:lnTo>
                <a:cubicBezTo>
                  <a:pt x="781877" y="622314"/>
                  <a:pt x="795212" y="598769"/>
                  <a:pt x="795212" y="572944"/>
                </a:cubicBezTo>
                <a:cubicBezTo>
                  <a:pt x="795212" y="544862"/>
                  <a:pt x="778185" y="520518"/>
                  <a:pt x="745271" y="520518"/>
                </a:cubicBezTo>
                <a:close/>
                <a:moveTo>
                  <a:pt x="1795646" y="520450"/>
                </a:moveTo>
                <a:cubicBezTo>
                  <a:pt x="1740599" y="520450"/>
                  <a:pt x="1706569" y="562436"/>
                  <a:pt x="1706569" y="611625"/>
                </a:cubicBezTo>
                <a:cubicBezTo>
                  <a:pt x="1706569" y="660130"/>
                  <a:pt x="1740599" y="702982"/>
                  <a:pt x="1795646" y="702982"/>
                </a:cubicBezTo>
                <a:lnTo>
                  <a:pt x="1868130" y="702982"/>
                </a:lnTo>
                <a:lnTo>
                  <a:pt x="1868130" y="675857"/>
                </a:lnTo>
                <a:lnTo>
                  <a:pt x="1795646" y="675857"/>
                </a:lnTo>
                <a:cubicBezTo>
                  <a:pt x="1777206" y="675857"/>
                  <a:pt x="1762738" y="668056"/>
                  <a:pt x="1752879" y="656141"/>
                </a:cubicBezTo>
                <a:lnTo>
                  <a:pt x="1737784" y="611773"/>
                </a:lnTo>
                <a:lnTo>
                  <a:pt x="1752879" y="567166"/>
                </a:lnTo>
                <a:cubicBezTo>
                  <a:pt x="1762738" y="555216"/>
                  <a:pt x="1777206" y="547415"/>
                  <a:pt x="1795646" y="547415"/>
                </a:cubicBezTo>
                <a:lnTo>
                  <a:pt x="1852493" y="547415"/>
                </a:lnTo>
                <a:lnTo>
                  <a:pt x="1868130" y="520450"/>
                </a:lnTo>
                <a:close/>
                <a:moveTo>
                  <a:pt x="1141811" y="520268"/>
                </a:moveTo>
                <a:lnTo>
                  <a:pt x="1141811" y="520451"/>
                </a:lnTo>
                <a:lnTo>
                  <a:pt x="1055857" y="520451"/>
                </a:lnTo>
                <a:lnTo>
                  <a:pt x="1055857" y="702800"/>
                </a:lnTo>
                <a:lnTo>
                  <a:pt x="1141811" y="702800"/>
                </a:lnTo>
                <a:cubicBezTo>
                  <a:pt x="1196858" y="702800"/>
                  <a:pt x="1230911" y="659948"/>
                  <a:pt x="1230911" y="611443"/>
                </a:cubicBezTo>
                <a:cubicBezTo>
                  <a:pt x="1230911" y="562345"/>
                  <a:pt x="1196858" y="520268"/>
                  <a:pt x="1141811" y="520268"/>
                </a:cubicBezTo>
                <a:close/>
                <a:moveTo>
                  <a:pt x="0" y="0"/>
                </a:moveTo>
                <a:lnTo>
                  <a:pt x="12191999" y="0"/>
                </a:lnTo>
                <a:lnTo>
                  <a:pt x="12191999" y="4918074"/>
                </a:lnTo>
                <a:lnTo>
                  <a:pt x="0" y="4918074"/>
                </a:lnTo>
                <a:close/>
              </a:path>
            </a:pathLst>
          </a:custGeom>
          <a:solidFill>
            <a:srgbClr val="404040"/>
          </a:solidFill>
        </p:spPr>
        <p:txBody>
          <a:bodyPr wrap="square" anchor="ctr">
            <a:noAutofit/>
          </a:bodyPr>
          <a:lstStyle>
            <a:lvl1pPr marL="0" indent="0" algn="ctr">
              <a:buNone/>
              <a:defRPr sz="1800">
                <a:solidFill>
                  <a:schemeClr val="bg1"/>
                </a:solidFill>
              </a:defRPr>
            </a:lvl1pPr>
          </a:lstStyle>
          <a:p>
            <a:endParaRPr lang="en-IN"/>
          </a:p>
        </p:txBody>
      </p:sp>
      <p:pic>
        <p:nvPicPr>
          <p:cNvPr id="3" name="Graphic 2">
            <a:extLst>
              <a:ext uri="{FF2B5EF4-FFF2-40B4-BE49-F238E27FC236}">
                <a16:creationId xmlns:a16="http://schemas.microsoft.com/office/drawing/2014/main" id="{A60F84EC-7075-4184-87F7-515AD959AF5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 y="4921989"/>
            <a:ext cx="12192000" cy="1573980"/>
          </a:xfrm>
          <a:prstGeom prst="rect">
            <a:avLst/>
          </a:prstGeom>
        </p:spPr>
      </p:pic>
      <p:sp>
        <p:nvSpPr>
          <p:cNvPr id="15" name="Title 13">
            <a:extLst>
              <a:ext uri="{FF2B5EF4-FFF2-40B4-BE49-F238E27FC236}">
                <a16:creationId xmlns:a16="http://schemas.microsoft.com/office/drawing/2014/main" id="{9C43D408-7524-454D-8FEE-249A98A88AB5}"/>
              </a:ext>
            </a:extLst>
          </p:cNvPr>
          <p:cNvSpPr>
            <a:spLocks noGrp="1"/>
          </p:cNvSpPr>
          <p:nvPr>
            <p:ph type="title" hasCustomPrompt="1"/>
          </p:nvPr>
        </p:nvSpPr>
        <p:spPr>
          <a:xfrm>
            <a:off x="303413" y="2520980"/>
            <a:ext cx="7278485" cy="1428083"/>
          </a:xfrm>
          <a:prstGeom prst="rect">
            <a:avLst/>
          </a:prstGeom>
          <a:noFill/>
        </p:spPr>
        <p:txBody>
          <a:bodyPr wrap="square" rtlCol="0">
            <a:spAutoFit/>
          </a:bodyPr>
          <a:lstStyle>
            <a:lvl1pPr>
              <a:defRPr lang="en-IN" sz="4800" b="1">
                <a:solidFill>
                  <a:schemeClr val="bg1"/>
                </a:solidFill>
                <a:latin typeface="Poppins" panose="00000500000000000000" pitchFamily="50" charset="0"/>
                <a:ea typeface="+mn-ea"/>
                <a:cs typeface="Poppins" panose="00000500000000000000" pitchFamily="50" charset="0"/>
              </a:defRPr>
            </a:lvl1pPr>
          </a:lstStyle>
          <a:p>
            <a:r>
              <a:rPr lang="en-IN" sz="4800" b="1">
                <a:solidFill>
                  <a:schemeClr val="bg1"/>
                </a:solidFill>
                <a:latin typeface="Poppins" panose="00000500000000000000" pitchFamily="50" charset="0"/>
                <a:cs typeface="Poppins" panose="00000500000000000000" pitchFamily="50" charset="0"/>
              </a:rPr>
              <a:t>Click To Add Presentation Title</a:t>
            </a:r>
          </a:p>
        </p:txBody>
      </p:sp>
      <p:sp>
        <p:nvSpPr>
          <p:cNvPr id="27" name="TextBox 26">
            <a:extLst>
              <a:ext uri="{FF2B5EF4-FFF2-40B4-BE49-F238E27FC236}">
                <a16:creationId xmlns:a16="http://schemas.microsoft.com/office/drawing/2014/main" id="{361B56E7-B3E5-422F-B9CB-10067D712F64}"/>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prstClr val="black">
                    <a:lumMod val="50000"/>
                    <a:lumOff val="50000"/>
                  </a:prstClr>
                </a:solidFill>
                <a:latin typeface="Poppins" panose="00000500000000000000" pitchFamily="50" charset="0"/>
                <a:cs typeface="Poppins" panose="00000500000000000000" pitchFamily="50" charset="0"/>
              </a:rPr>
              <a:t>© COPYRIGHT 2022, TREDENCE. ALL RIGHTS RESERVED</a:t>
            </a:r>
            <a:endParaRPr lang="en-IN" sz="900">
              <a:solidFill>
                <a:prstClr val="black">
                  <a:lumMod val="50000"/>
                  <a:lumOff val="50000"/>
                </a:prstClr>
              </a:solidFill>
              <a:latin typeface="Poppins" panose="00000500000000000000" pitchFamily="50" charset="0"/>
              <a:cs typeface="Poppins" panose="00000500000000000000" pitchFamily="50" charset="0"/>
            </a:endParaRPr>
          </a:p>
        </p:txBody>
      </p:sp>
      <p:grpSp>
        <p:nvGrpSpPr>
          <p:cNvPr id="28" name="Group 27">
            <a:extLst>
              <a:ext uri="{FF2B5EF4-FFF2-40B4-BE49-F238E27FC236}">
                <a16:creationId xmlns:a16="http://schemas.microsoft.com/office/drawing/2014/main" id="{347CA167-E21C-40EC-8453-C507242B3801}"/>
              </a:ext>
            </a:extLst>
          </p:cNvPr>
          <p:cNvGrpSpPr/>
          <p:nvPr userDrawn="1"/>
        </p:nvGrpSpPr>
        <p:grpSpPr>
          <a:xfrm>
            <a:off x="5902296" y="6657690"/>
            <a:ext cx="387409" cy="0"/>
            <a:chOff x="5905144" y="6657690"/>
            <a:chExt cx="387409" cy="0"/>
          </a:xfrm>
        </p:grpSpPr>
        <p:cxnSp>
          <p:nvCxnSpPr>
            <p:cNvPr id="29" name="Straight Connector 28">
              <a:extLst>
                <a:ext uri="{FF2B5EF4-FFF2-40B4-BE49-F238E27FC236}">
                  <a16:creationId xmlns:a16="http://schemas.microsoft.com/office/drawing/2014/main" id="{B9367B13-A725-4567-90CD-C035869632E0}"/>
                </a:ext>
              </a:extLst>
            </p:cNvPr>
            <p:cNvCxnSpPr>
              <a:cxnSpLocks/>
            </p:cNvCxnSpPr>
            <p:nvPr userDrawn="1"/>
          </p:nvCxnSpPr>
          <p:spPr>
            <a:xfrm>
              <a:off x="5905144" y="6657690"/>
              <a:ext cx="71215" cy="0"/>
            </a:xfrm>
            <a:prstGeom prst="line">
              <a:avLst/>
            </a:prstGeom>
            <a:noFill/>
            <a:ln w="28575" cap="flat" cmpd="sng" algn="ctr">
              <a:solidFill>
                <a:srgbClr val="FE5000"/>
              </a:solidFill>
              <a:prstDash val="solid"/>
              <a:miter lim="800000"/>
            </a:ln>
            <a:effectLst/>
          </p:spPr>
        </p:cxnSp>
        <p:cxnSp>
          <p:nvCxnSpPr>
            <p:cNvPr id="30" name="Straight Connector 29">
              <a:extLst>
                <a:ext uri="{FF2B5EF4-FFF2-40B4-BE49-F238E27FC236}">
                  <a16:creationId xmlns:a16="http://schemas.microsoft.com/office/drawing/2014/main" id="{9409F5F6-DA6E-4FE1-B01D-5266AE5CC1D5}"/>
                </a:ext>
              </a:extLst>
            </p:cNvPr>
            <p:cNvCxnSpPr>
              <a:cxnSpLocks/>
            </p:cNvCxnSpPr>
            <p:nvPr userDrawn="1"/>
          </p:nvCxnSpPr>
          <p:spPr>
            <a:xfrm>
              <a:off x="6221338" y="6657690"/>
              <a:ext cx="71215" cy="0"/>
            </a:xfrm>
            <a:prstGeom prst="line">
              <a:avLst/>
            </a:prstGeom>
            <a:noFill/>
            <a:ln w="28575" cap="flat" cmpd="sng" algn="ctr">
              <a:solidFill>
                <a:srgbClr val="FE5000"/>
              </a:solidFill>
              <a:prstDash val="solid"/>
              <a:miter lim="800000"/>
            </a:ln>
            <a:effectLst/>
          </p:spPr>
        </p:cxnSp>
      </p:grpSp>
      <p:pic>
        <p:nvPicPr>
          <p:cNvPr id="31" name="Graphic 30">
            <a:extLst>
              <a:ext uri="{FF2B5EF4-FFF2-40B4-BE49-F238E27FC236}">
                <a16:creationId xmlns:a16="http://schemas.microsoft.com/office/drawing/2014/main" id="{BD9191F7-054A-44E7-BC38-60848194304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734492" y="6583835"/>
            <a:ext cx="180984" cy="192001"/>
          </a:xfrm>
          <a:prstGeom prst="rect">
            <a:avLst/>
          </a:prstGeom>
        </p:spPr>
      </p:pic>
      <p:cxnSp>
        <p:nvCxnSpPr>
          <p:cNvPr id="32" name="Straight Connector 31">
            <a:extLst>
              <a:ext uri="{FF2B5EF4-FFF2-40B4-BE49-F238E27FC236}">
                <a16:creationId xmlns:a16="http://schemas.microsoft.com/office/drawing/2014/main" id="{BE4EDD91-DC9D-46F2-A44B-D5FA4C5B0057}"/>
              </a:ext>
            </a:extLst>
          </p:cNvPr>
          <p:cNvCxnSpPr>
            <a:cxnSpLocks/>
          </p:cNvCxnSpPr>
          <p:nvPr userDrawn="1"/>
        </p:nvCxnSpPr>
        <p:spPr>
          <a:xfrm>
            <a:off x="0" y="6496048"/>
            <a:ext cx="12192000" cy="0"/>
          </a:xfrm>
          <a:prstGeom prst="line">
            <a:avLst/>
          </a:prstGeom>
          <a:noFill/>
          <a:ln w="6350" cap="flat" cmpd="sng" algn="ctr">
            <a:solidFill>
              <a:sysClr val="window" lastClr="FFFFFF">
                <a:lumMod val="85000"/>
              </a:sysClr>
            </a:solidFill>
            <a:prstDash val="solid"/>
            <a:miter lim="800000"/>
          </a:ln>
          <a:effectLst/>
        </p:spPr>
      </p:cxnSp>
      <p:sp>
        <p:nvSpPr>
          <p:cNvPr id="7" name="Text Placeholder 6">
            <a:extLst>
              <a:ext uri="{FF2B5EF4-FFF2-40B4-BE49-F238E27FC236}">
                <a16:creationId xmlns:a16="http://schemas.microsoft.com/office/drawing/2014/main" id="{5D756AAE-95DD-4966-B451-86A2CEB5AEE8}"/>
              </a:ext>
            </a:extLst>
          </p:cNvPr>
          <p:cNvSpPr>
            <a:spLocks noGrp="1"/>
          </p:cNvSpPr>
          <p:nvPr userDrawn="1">
            <p:ph type="body" sz="quarter" idx="13" hasCustomPrompt="1"/>
          </p:nvPr>
        </p:nvSpPr>
        <p:spPr>
          <a:xfrm>
            <a:off x="303414" y="3943535"/>
            <a:ext cx="7278486" cy="369332"/>
          </a:xfrm>
          <a:prstGeom prst="rect">
            <a:avLst/>
          </a:prstGeom>
          <a:noFill/>
        </p:spPr>
        <p:txBody>
          <a:bodyPr wrap="square" rtlCol="0" anchor="b">
            <a:spAutoFit/>
          </a:bodyPr>
          <a:lstStyle>
            <a:lvl1pPr marL="0" indent="0">
              <a:buNone/>
              <a:defRPr kumimoji="0" lang="en-US" sz="1800" i="0" u="none" strike="noStrike" cap="none" spc="0" normalizeH="0" baseline="0" smtClean="0">
                <a:ln>
                  <a:noFill/>
                </a:ln>
                <a:solidFill>
                  <a:schemeClr val="bg1"/>
                </a:solidFill>
                <a:effectLst/>
                <a:uLnTx/>
                <a:uFillTx/>
                <a:latin typeface="Poppins" panose="00000500000000000000" pitchFamily="50" charset="0"/>
                <a:cs typeface="Poppins" panose="00000500000000000000" pitchFamily="50"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IN"/>
            </a:lvl5pPr>
          </a:lstStyle>
          <a:p>
            <a:pPr marL="228600" marR="0" lvl="0" indent="-228600" fontAlgn="auto">
              <a:lnSpc>
                <a:spcPct val="100000"/>
              </a:lnSpc>
              <a:spcBef>
                <a:spcPts val="0"/>
              </a:spcBef>
              <a:spcAft>
                <a:spcPts val="0"/>
              </a:spcAft>
              <a:buClrTx/>
              <a:buSzTx/>
              <a:tabLst/>
            </a:pPr>
            <a:r>
              <a:rPr lang="en-US"/>
              <a:t>Click to add sub title</a:t>
            </a:r>
          </a:p>
        </p:txBody>
      </p:sp>
      <p:pic>
        <p:nvPicPr>
          <p:cNvPr id="36" name="Graphic 35">
            <a:extLst>
              <a:ext uri="{FF2B5EF4-FFF2-40B4-BE49-F238E27FC236}">
                <a16:creationId xmlns:a16="http://schemas.microsoft.com/office/drawing/2014/main" id="{9E2FD8C3-438B-484C-AFC5-FFAFF58C2E70}"/>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23763" y="2150945"/>
            <a:ext cx="311678" cy="311678"/>
          </a:xfrm>
          <a:prstGeom prst="rect">
            <a:avLst/>
          </a:prstGeom>
        </p:spPr>
      </p:pic>
      <p:sp>
        <p:nvSpPr>
          <p:cNvPr id="18" name="Text Placeholder 16">
            <a:extLst>
              <a:ext uri="{FF2B5EF4-FFF2-40B4-BE49-F238E27FC236}">
                <a16:creationId xmlns:a16="http://schemas.microsoft.com/office/drawing/2014/main" id="{E04953B4-9C08-4F21-B1B3-FED22F10BDC8}"/>
              </a:ext>
            </a:extLst>
          </p:cNvPr>
          <p:cNvSpPr>
            <a:spLocks noGrp="1"/>
          </p:cNvSpPr>
          <p:nvPr userDrawn="1">
            <p:ph type="body" sz="quarter" idx="11" hasCustomPrompt="1"/>
          </p:nvPr>
        </p:nvSpPr>
        <p:spPr>
          <a:xfrm>
            <a:off x="560459" y="2193463"/>
            <a:ext cx="1436612" cy="218137"/>
          </a:xfrm>
          <a:prstGeom prst="rect">
            <a:avLst/>
          </a:prstGeom>
          <a:noFill/>
        </p:spPr>
        <p:txBody>
          <a:bodyPr wrap="none" rtlCol="0">
            <a:spAutoFit/>
          </a:bodyPr>
          <a:lstStyle>
            <a:lvl1pPr marL="0" indent="0">
              <a:buFont typeface="Arial" panose="020B0604020202020204" pitchFamily="34" charset="0"/>
              <a:buNone/>
              <a:defRPr lang="en-US" sz="900" spc="300" smtClean="0">
                <a:solidFill>
                  <a:schemeClr val="bg1"/>
                </a:solidFill>
                <a:latin typeface="Poppins" panose="00000500000000000000" pitchFamily="50" charset="0"/>
                <a:cs typeface="Poppins" panose="00000500000000000000" pitchFamily="50" charset="0"/>
              </a:defRPr>
            </a:lvl1pPr>
            <a:lvl2pPr marL="171450" indent="0">
              <a:buFont typeface="Arial" panose="020B0604020202020204" pitchFamily="34" charset="0"/>
              <a:buNone/>
              <a:defRPr lang="en-US" sz="1800" smtClean="0"/>
            </a:lvl2pPr>
            <a:lvl3pPr marL="628650" indent="0">
              <a:buFont typeface="Arial" panose="020B0604020202020204" pitchFamily="34" charset="0"/>
              <a:buNone/>
              <a:defRPr lang="en-US" sz="1800" smtClean="0"/>
            </a:lvl3pPr>
            <a:lvl4pPr marL="1085850" indent="0">
              <a:buFont typeface="Arial" panose="020B0604020202020204" pitchFamily="34" charset="0"/>
              <a:buNone/>
              <a:defRPr lang="en-US" smtClean="0"/>
            </a:lvl4pPr>
            <a:lvl5pPr marL="1543050" indent="0">
              <a:buFont typeface="Arial" panose="020B0604020202020204" pitchFamily="34" charset="0"/>
              <a:buNone/>
              <a:defRPr lang="en-IN"/>
            </a:lvl5pPr>
          </a:lstStyle>
          <a:p>
            <a:pPr marL="0" lvl="0"/>
            <a:r>
              <a:rPr lang="en-US"/>
              <a:t>ADD VERTICAL</a:t>
            </a:r>
            <a:endParaRPr lang="en-IN"/>
          </a:p>
        </p:txBody>
      </p:sp>
      <p:grpSp>
        <p:nvGrpSpPr>
          <p:cNvPr id="64" name="Group 63">
            <a:extLst>
              <a:ext uri="{FF2B5EF4-FFF2-40B4-BE49-F238E27FC236}">
                <a16:creationId xmlns:a16="http://schemas.microsoft.com/office/drawing/2014/main" id="{8E1A4EAB-9795-4E6A-97BC-666F9FB814BB}"/>
              </a:ext>
            </a:extLst>
          </p:cNvPr>
          <p:cNvGrpSpPr/>
          <p:nvPr userDrawn="1"/>
        </p:nvGrpSpPr>
        <p:grpSpPr>
          <a:xfrm>
            <a:off x="408245" y="520460"/>
            <a:ext cx="1672799" cy="182714"/>
            <a:chOff x="762411" y="520460"/>
            <a:chExt cx="1672799" cy="182714"/>
          </a:xfrm>
          <a:solidFill>
            <a:srgbClr val="FE5000"/>
          </a:solidFill>
        </p:grpSpPr>
        <p:sp>
          <p:nvSpPr>
            <p:cNvPr id="65" name="Freeform: Shape 64">
              <a:extLst>
                <a:ext uri="{FF2B5EF4-FFF2-40B4-BE49-F238E27FC236}">
                  <a16:creationId xmlns:a16="http://schemas.microsoft.com/office/drawing/2014/main" id="{637FED68-2C42-483C-8EC5-8125D006452C}"/>
                </a:ext>
              </a:extLst>
            </p:cNvPr>
            <p:cNvSpPr/>
            <p:nvPr/>
          </p:nvSpPr>
          <p:spPr>
            <a:xfrm>
              <a:off x="1410136" y="520460"/>
              <a:ext cx="175054" cy="182531"/>
            </a:xfrm>
            <a:custGeom>
              <a:avLst/>
              <a:gdLst>
                <a:gd name="connsiteX0" fmla="*/ 85841 w 175054"/>
                <a:gd name="connsiteY0" fmla="*/ -9 h 182531"/>
                <a:gd name="connsiteX1" fmla="*/ -113 w 175054"/>
                <a:gd name="connsiteY1" fmla="*/ -9 h 182531"/>
                <a:gd name="connsiteX2" fmla="*/ -113 w 175054"/>
                <a:gd name="connsiteY2" fmla="*/ 182340 h 182531"/>
                <a:gd name="connsiteX3" fmla="*/ 85841 w 175054"/>
                <a:gd name="connsiteY3" fmla="*/ 182340 h 182531"/>
                <a:gd name="connsiteX4" fmla="*/ 174941 w 175054"/>
                <a:gd name="connsiteY4" fmla="*/ 90983 h 182531"/>
                <a:gd name="connsiteX5" fmla="*/ 85841 w 175054"/>
                <a:gd name="connsiteY5" fmla="*/ -192 h 182531"/>
                <a:gd name="connsiteX6" fmla="*/ 85841 w 175054"/>
                <a:gd name="connsiteY6" fmla="*/ 155284 h 182531"/>
                <a:gd name="connsiteX7" fmla="*/ 29381 w 175054"/>
                <a:gd name="connsiteY7" fmla="*/ 157244 h 182531"/>
                <a:gd name="connsiteX8" fmla="*/ 29381 w 175054"/>
                <a:gd name="connsiteY8" fmla="*/ 26955 h 182531"/>
                <a:gd name="connsiteX9" fmla="*/ 85841 w 175054"/>
                <a:gd name="connsiteY9" fmla="*/ 26955 h 182531"/>
                <a:gd name="connsiteX10" fmla="*/ 143737 w 175054"/>
                <a:gd name="connsiteY10" fmla="*/ 91347 h 182531"/>
                <a:gd name="connsiteX11" fmla="*/ 85841 w 175054"/>
                <a:gd name="connsiteY11" fmla="*/ 155397 h 18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054" h="182531">
                  <a:moveTo>
                    <a:pt x="85841" y="-9"/>
                  </a:moveTo>
                  <a:lnTo>
                    <a:pt x="-113" y="-9"/>
                  </a:lnTo>
                  <a:lnTo>
                    <a:pt x="-113" y="182340"/>
                  </a:lnTo>
                  <a:lnTo>
                    <a:pt x="85841" y="182340"/>
                  </a:lnTo>
                  <a:cubicBezTo>
                    <a:pt x="140888" y="182340"/>
                    <a:pt x="174941" y="139488"/>
                    <a:pt x="174941" y="90983"/>
                  </a:cubicBezTo>
                  <a:cubicBezTo>
                    <a:pt x="174941" y="41885"/>
                    <a:pt x="140888" y="-192"/>
                    <a:pt x="85841" y="-192"/>
                  </a:cubicBezTo>
                  <a:moveTo>
                    <a:pt x="85841" y="155284"/>
                  </a:moveTo>
                  <a:lnTo>
                    <a:pt x="29381" y="157244"/>
                  </a:lnTo>
                  <a:lnTo>
                    <a:pt x="29381" y="26955"/>
                  </a:lnTo>
                  <a:lnTo>
                    <a:pt x="85841" y="26955"/>
                  </a:lnTo>
                  <a:cubicBezTo>
                    <a:pt x="122744" y="26955"/>
                    <a:pt x="143737" y="58160"/>
                    <a:pt x="143737" y="91347"/>
                  </a:cubicBezTo>
                  <a:cubicBezTo>
                    <a:pt x="143737" y="124535"/>
                    <a:pt x="122744" y="155397"/>
                    <a:pt x="85841" y="155397"/>
                  </a:cubicBezTo>
                </a:path>
              </a:pathLst>
            </a:custGeom>
            <a:grpFill/>
            <a:ln w="2271"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690F5F3B-D108-45E1-9E97-9769EA66F93E}"/>
                </a:ext>
              </a:extLst>
            </p:cNvPr>
            <p:cNvSpPr/>
            <p:nvPr/>
          </p:nvSpPr>
          <p:spPr>
            <a:xfrm>
              <a:off x="762411" y="520643"/>
              <a:ext cx="171658" cy="182440"/>
            </a:xfrm>
            <a:custGeom>
              <a:avLst/>
              <a:gdLst>
                <a:gd name="connsiteX0" fmla="*/ 0 w 171658"/>
                <a:gd name="connsiteY0" fmla="*/ 26942 h 182440"/>
                <a:gd name="connsiteX1" fmla="*/ 71207 w 171658"/>
                <a:gd name="connsiteY1" fmla="*/ 26942 h 182440"/>
                <a:gd name="connsiteX2" fmla="*/ 71207 w 171658"/>
                <a:gd name="connsiteY2" fmla="*/ 182440 h 182440"/>
                <a:gd name="connsiteX3" fmla="*/ 100725 w 171658"/>
                <a:gd name="connsiteY3" fmla="*/ 182440 h 182440"/>
                <a:gd name="connsiteX4" fmla="*/ 100725 w 171658"/>
                <a:gd name="connsiteY4" fmla="*/ 26942 h 182440"/>
                <a:gd name="connsiteX5" fmla="*/ 156136 w 171658"/>
                <a:gd name="connsiteY5" fmla="*/ 26942 h 182440"/>
                <a:gd name="connsiteX6" fmla="*/ 171659 w 171658"/>
                <a:gd name="connsiteY6" fmla="*/ 46 h 182440"/>
                <a:gd name="connsiteX7" fmla="*/ 171659 w 171658"/>
                <a:gd name="connsiteY7" fmla="*/ 0 h 182440"/>
                <a:gd name="connsiteX8" fmla="*/ 0 w 171658"/>
                <a:gd name="connsiteY8" fmla="*/ 0 h 182440"/>
                <a:gd name="connsiteX9" fmla="*/ 0 w 171658"/>
                <a:gd name="connsiteY9" fmla="*/ 26942 h 18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658" h="182440">
                  <a:moveTo>
                    <a:pt x="0" y="26942"/>
                  </a:moveTo>
                  <a:lnTo>
                    <a:pt x="71207" y="26942"/>
                  </a:lnTo>
                  <a:lnTo>
                    <a:pt x="71207" y="182440"/>
                  </a:lnTo>
                  <a:lnTo>
                    <a:pt x="100725" y="182440"/>
                  </a:lnTo>
                  <a:lnTo>
                    <a:pt x="100725" y="26942"/>
                  </a:lnTo>
                  <a:lnTo>
                    <a:pt x="156136" y="26942"/>
                  </a:lnTo>
                  <a:lnTo>
                    <a:pt x="171659" y="46"/>
                  </a:lnTo>
                  <a:lnTo>
                    <a:pt x="171659" y="0"/>
                  </a:lnTo>
                  <a:lnTo>
                    <a:pt x="0" y="0"/>
                  </a:lnTo>
                  <a:lnTo>
                    <a:pt x="0" y="26942"/>
                  </a:lnTo>
                  <a:close/>
                </a:path>
              </a:pathLst>
            </a:custGeom>
            <a:grpFill/>
            <a:ln w="2271"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16C5AA60-F8B4-4EBE-ABF5-82BCE86E7BC4}"/>
                </a:ext>
              </a:extLst>
            </p:cNvPr>
            <p:cNvSpPr/>
            <p:nvPr/>
          </p:nvSpPr>
          <p:spPr>
            <a:xfrm>
              <a:off x="2267244" y="520643"/>
              <a:ext cx="167966" cy="182440"/>
            </a:xfrm>
            <a:custGeom>
              <a:avLst/>
              <a:gdLst>
                <a:gd name="connsiteX0" fmla="*/ 29518 w 167966"/>
                <a:gd name="connsiteY0" fmla="*/ 104691 h 182440"/>
                <a:gd name="connsiteX1" fmla="*/ 132522 w 167966"/>
                <a:gd name="connsiteY1" fmla="*/ 104691 h 182440"/>
                <a:gd name="connsiteX2" fmla="*/ 132522 w 167966"/>
                <a:gd name="connsiteY2" fmla="*/ 77453 h 182440"/>
                <a:gd name="connsiteX3" fmla="*/ 29518 w 167966"/>
                <a:gd name="connsiteY3" fmla="*/ 77453 h 182440"/>
                <a:gd name="connsiteX4" fmla="*/ 29518 w 167966"/>
                <a:gd name="connsiteY4" fmla="*/ 26942 h 182440"/>
                <a:gd name="connsiteX5" fmla="*/ 152489 w 167966"/>
                <a:gd name="connsiteY5" fmla="*/ 26942 h 182440"/>
                <a:gd name="connsiteX6" fmla="*/ 167966 w 167966"/>
                <a:gd name="connsiteY6" fmla="*/ 0 h 182440"/>
                <a:gd name="connsiteX7" fmla="*/ 0 w 167966"/>
                <a:gd name="connsiteY7" fmla="*/ 0 h 182440"/>
                <a:gd name="connsiteX8" fmla="*/ 0 w 167966"/>
                <a:gd name="connsiteY8" fmla="*/ 182440 h 182440"/>
                <a:gd name="connsiteX9" fmla="*/ 167966 w 167966"/>
                <a:gd name="connsiteY9" fmla="*/ 182440 h 182440"/>
                <a:gd name="connsiteX10" fmla="*/ 167966 w 167966"/>
                <a:gd name="connsiteY10" fmla="*/ 155589 h 182440"/>
                <a:gd name="connsiteX11" fmla="*/ 167966 w 167966"/>
                <a:gd name="connsiteY11" fmla="*/ 155475 h 182440"/>
                <a:gd name="connsiteX12" fmla="*/ 29518 w 167966"/>
                <a:gd name="connsiteY12" fmla="*/ 155475 h 182440"/>
                <a:gd name="connsiteX13" fmla="*/ 29518 w 167966"/>
                <a:gd name="connsiteY13" fmla="*/ 104691 h 18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966" h="182440">
                  <a:moveTo>
                    <a:pt x="29518" y="104691"/>
                  </a:moveTo>
                  <a:lnTo>
                    <a:pt x="132522" y="104691"/>
                  </a:lnTo>
                  <a:lnTo>
                    <a:pt x="132522" y="77453"/>
                  </a:lnTo>
                  <a:lnTo>
                    <a:pt x="29518" y="77453"/>
                  </a:lnTo>
                  <a:lnTo>
                    <a:pt x="29518" y="26942"/>
                  </a:lnTo>
                  <a:lnTo>
                    <a:pt x="152489" y="26942"/>
                  </a:lnTo>
                  <a:lnTo>
                    <a:pt x="167966" y="0"/>
                  </a:lnTo>
                  <a:lnTo>
                    <a:pt x="0" y="0"/>
                  </a:lnTo>
                  <a:lnTo>
                    <a:pt x="0" y="182440"/>
                  </a:lnTo>
                  <a:lnTo>
                    <a:pt x="167966" y="182440"/>
                  </a:lnTo>
                  <a:lnTo>
                    <a:pt x="167966" y="155589"/>
                  </a:lnTo>
                  <a:lnTo>
                    <a:pt x="167966" y="155475"/>
                  </a:lnTo>
                  <a:lnTo>
                    <a:pt x="29518" y="155475"/>
                  </a:lnTo>
                  <a:lnTo>
                    <a:pt x="29518" y="104691"/>
                  </a:lnTo>
                  <a:close/>
                </a:path>
              </a:pathLst>
            </a:custGeom>
            <a:grpFill/>
            <a:ln w="2271"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80B95E64-FB13-4650-ABAD-A7CCA37FB0B3}"/>
                </a:ext>
              </a:extLst>
            </p:cNvPr>
            <p:cNvSpPr/>
            <p:nvPr/>
          </p:nvSpPr>
          <p:spPr>
            <a:xfrm>
              <a:off x="974345" y="520711"/>
              <a:ext cx="175146" cy="182371"/>
            </a:xfrm>
            <a:custGeom>
              <a:avLst/>
              <a:gdLst>
                <a:gd name="connsiteX0" fmla="*/ 131064 w 175146"/>
                <a:gd name="connsiteY0" fmla="*/ 104157 h 182371"/>
                <a:gd name="connsiteX1" fmla="*/ 175033 w 175146"/>
                <a:gd name="connsiteY1" fmla="*/ 52234 h 182371"/>
                <a:gd name="connsiteX2" fmla="*/ 125092 w 175146"/>
                <a:gd name="connsiteY2" fmla="*/ -192 h 182371"/>
                <a:gd name="connsiteX3" fmla="*/ -113 w 175146"/>
                <a:gd name="connsiteY3" fmla="*/ -192 h 182371"/>
                <a:gd name="connsiteX4" fmla="*/ -113 w 175146"/>
                <a:gd name="connsiteY4" fmla="*/ 182157 h 182371"/>
                <a:gd name="connsiteX5" fmla="*/ 29518 w 175146"/>
                <a:gd name="connsiteY5" fmla="*/ 182157 h 182371"/>
                <a:gd name="connsiteX6" fmla="*/ 29518 w 175146"/>
                <a:gd name="connsiteY6" fmla="*/ 104431 h 182371"/>
                <a:gd name="connsiteX7" fmla="*/ 94594 w 175146"/>
                <a:gd name="connsiteY7" fmla="*/ 104431 h 182371"/>
                <a:gd name="connsiteX8" fmla="*/ 139406 w 175146"/>
                <a:gd name="connsiteY8" fmla="*/ 182180 h 182371"/>
                <a:gd name="connsiteX9" fmla="*/ 172320 w 175146"/>
                <a:gd name="connsiteY9" fmla="*/ 182180 h 182371"/>
                <a:gd name="connsiteX10" fmla="*/ 127212 w 175146"/>
                <a:gd name="connsiteY10" fmla="*/ 104157 h 182371"/>
                <a:gd name="connsiteX11" fmla="*/ 131064 w 175146"/>
                <a:gd name="connsiteY11" fmla="*/ 104157 h 182371"/>
                <a:gd name="connsiteX12" fmla="*/ 125092 w 175146"/>
                <a:gd name="connsiteY12" fmla="*/ 77193 h 182371"/>
                <a:gd name="connsiteX13" fmla="*/ 29404 w 175146"/>
                <a:gd name="connsiteY13" fmla="*/ 77193 h 182371"/>
                <a:gd name="connsiteX14" fmla="*/ 29404 w 175146"/>
                <a:gd name="connsiteY14" fmla="*/ 26705 h 182371"/>
                <a:gd name="connsiteX15" fmla="*/ 125001 w 175146"/>
                <a:gd name="connsiteY15" fmla="*/ 26705 h 182371"/>
                <a:gd name="connsiteX16" fmla="*/ 145515 w 175146"/>
                <a:gd name="connsiteY16" fmla="*/ 52530 h 182371"/>
                <a:gd name="connsiteX17" fmla="*/ 125001 w 175146"/>
                <a:gd name="connsiteY17" fmla="*/ 77193 h 182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5146" h="182371">
                  <a:moveTo>
                    <a:pt x="131064" y="104157"/>
                  </a:moveTo>
                  <a:cubicBezTo>
                    <a:pt x="161698" y="101604"/>
                    <a:pt x="175033" y="78059"/>
                    <a:pt x="175033" y="52234"/>
                  </a:cubicBezTo>
                  <a:cubicBezTo>
                    <a:pt x="175033" y="24152"/>
                    <a:pt x="158006" y="-192"/>
                    <a:pt x="125092" y="-192"/>
                  </a:cubicBezTo>
                  <a:lnTo>
                    <a:pt x="-113" y="-192"/>
                  </a:lnTo>
                  <a:lnTo>
                    <a:pt x="-113" y="182157"/>
                  </a:lnTo>
                  <a:lnTo>
                    <a:pt x="29518" y="182157"/>
                  </a:lnTo>
                  <a:lnTo>
                    <a:pt x="29518" y="104431"/>
                  </a:lnTo>
                  <a:lnTo>
                    <a:pt x="94594" y="104431"/>
                  </a:lnTo>
                  <a:lnTo>
                    <a:pt x="139406" y="182180"/>
                  </a:lnTo>
                  <a:lnTo>
                    <a:pt x="172320" y="182180"/>
                  </a:lnTo>
                  <a:lnTo>
                    <a:pt x="127212" y="104157"/>
                  </a:lnTo>
                  <a:lnTo>
                    <a:pt x="131064" y="104157"/>
                  </a:lnTo>
                  <a:close/>
                  <a:moveTo>
                    <a:pt x="125092" y="77193"/>
                  </a:moveTo>
                  <a:lnTo>
                    <a:pt x="29404" y="77193"/>
                  </a:lnTo>
                  <a:lnTo>
                    <a:pt x="29404" y="26705"/>
                  </a:lnTo>
                  <a:lnTo>
                    <a:pt x="125001" y="26705"/>
                  </a:lnTo>
                  <a:cubicBezTo>
                    <a:pt x="139201" y="26705"/>
                    <a:pt x="145515" y="39173"/>
                    <a:pt x="145515" y="52530"/>
                  </a:cubicBezTo>
                  <a:cubicBezTo>
                    <a:pt x="145515" y="66411"/>
                    <a:pt x="139839" y="77193"/>
                    <a:pt x="125001" y="77193"/>
                  </a:cubicBezTo>
                </a:path>
              </a:pathLst>
            </a:custGeom>
            <a:grpFill/>
            <a:ln w="2271"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B34D94B4-545A-4FDF-B6B6-23F1AD9EDA74}"/>
                </a:ext>
              </a:extLst>
            </p:cNvPr>
            <p:cNvSpPr/>
            <p:nvPr/>
          </p:nvSpPr>
          <p:spPr>
            <a:xfrm>
              <a:off x="2060848" y="520643"/>
              <a:ext cx="161561" cy="182531"/>
            </a:xfrm>
            <a:custGeom>
              <a:avLst/>
              <a:gdLst>
                <a:gd name="connsiteX0" fmla="*/ 31091 w 161561"/>
                <a:gd name="connsiteY0" fmla="*/ 91165 h 182531"/>
                <a:gd name="connsiteX1" fmla="*/ 88964 w 161561"/>
                <a:gd name="connsiteY1" fmla="*/ 26773 h 182531"/>
                <a:gd name="connsiteX2" fmla="*/ 145811 w 161561"/>
                <a:gd name="connsiteY2" fmla="*/ 26773 h 182531"/>
                <a:gd name="connsiteX3" fmla="*/ 161448 w 161561"/>
                <a:gd name="connsiteY3" fmla="*/ -192 h 182531"/>
                <a:gd name="connsiteX4" fmla="*/ 88964 w 161561"/>
                <a:gd name="connsiteY4" fmla="*/ -192 h 182531"/>
                <a:gd name="connsiteX5" fmla="*/ -113 w 161561"/>
                <a:gd name="connsiteY5" fmla="*/ 90983 h 182531"/>
                <a:gd name="connsiteX6" fmla="*/ 88964 w 161561"/>
                <a:gd name="connsiteY6" fmla="*/ 182340 h 182531"/>
                <a:gd name="connsiteX7" fmla="*/ 161448 w 161561"/>
                <a:gd name="connsiteY7" fmla="*/ 182340 h 182531"/>
                <a:gd name="connsiteX8" fmla="*/ 161448 w 161561"/>
                <a:gd name="connsiteY8" fmla="*/ 155215 h 182531"/>
                <a:gd name="connsiteX9" fmla="*/ 88964 w 161561"/>
                <a:gd name="connsiteY9" fmla="*/ 155215 h 182531"/>
                <a:gd name="connsiteX10" fmla="*/ 31091 w 161561"/>
                <a:gd name="connsiteY10" fmla="*/ 91097 h 18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561" h="182531">
                  <a:moveTo>
                    <a:pt x="31091" y="91165"/>
                  </a:moveTo>
                  <a:cubicBezTo>
                    <a:pt x="31091" y="57977"/>
                    <a:pt x="52084" y="26773"/>
                    <a:pt x="88964" y="26773"/>
                  </a:cubicBezTo>
                  <a:lnTo>
                    <a:pt x="145811" y="26773"/>
                  </a:lnTo>
                  <a:lnTo>
                    <a:pt x="161448" y="-192"/>
                  </a:lnTo>
                  <a:lnTo>
                    <a:pt x="88964" y="-192"/>
                  </a:lnTo>
                  <a:cubicBezTo>
                    <a:pt x="33917" y="-192"/>
                    <a:pt x="-113" y="41794"/>
                    <a:pt x="-113" y="90983"/>
                  </a:cubicBezTo>
                  <a:cubicBezTo>
                    <a:pt x="-113" y="139488"/>
                    <a:pt x="33917" y="182340"/>
                    <a:pt x="88964" y="182340"/>
                  </a:cubicBezTo>
                  <a:lnTo>
                    <a:pt x="161448" y="182340"/>
                  </a:lnTo>
                  <a:lnTo>
                    <a:pt x="161448" y="155215"/>
                  </a:lnTo>
                  <a:lnTo>
                    <a:pt x="88964" y="155215"/>
                  </a:lnTo>
                  <a:cubicBezTo>
                    <a:pt x="52084" y="155215"/>
                    <a:pt x="31091" y="124011"/>
                    <a:pt x="31091" y="91097"/>
                  </a:cubicBezTo>
                </a:path>
              </a:pathLst>
            </a:custGeom>
            <a:grpFill/>
            <a:ln w="2271"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B9D12CEB-8F58-4CC5-82AF-4C0355E85767}"/>
                </a:ext>
              </a:extLst>
            </p:cNvPr>
            <p:cNvSpPr/>
            <p:nvPr/>
          </p:nvSpPr>
          <p:spPr>
            <a:xfrm>
              <a:off x="1844491" y="520643"/>
              <a:ext cx="171658" cy="182440"/>
            </a:xfrm>
            <a:custGeom>
              <a:avLst/>
              <a:gdLst>
                <a:gd name="connsiteX0" fmla="*/ 142164 w 171658"/>
                <a:gd name="connsiteY0" fmla="*/ 0 h 182440"/>
                <a:gd name="connsiteX1" fmla="*/ 142164 w 171658"/>
                <a:gd name="connsiteY1" fmla="*/ 135622 h 182440"/>
                <a:gd name="connsiteX2" fmla="*/ 27808 w 171658"/>
                <a:gd name="connsiteY2" fmla="*/ 0 h 182440"/>
                <a:gd name="connsiteX3" fmla="*/ 0 w 171658"/>
                <a:gd name="connsiteY3" fmla="*/ 0 h 182440"/>
                <a:gd name="connsiteX4" fmla="*/ 0 w 171658"/>
                <a:gd name="connsiteY4" fmla="*/ 182440 h 182440"/>
                <a:gd name="connsiteX5" fmla="*/ 14770 w 171658"/>
                <a:gd name="connsiteY5" fmla="*/ 182440 h 182440"/>
                <a:gd name="connsiteX6" fmla="*/ 29518 w 171658"/>
                <a:gd name="connsiteY6" fmla="*/ 182440 h 182440"/>
                <a:gd name="connsiteX7" fmla="*/ 29518 w 171658"/>
                <a:gd name="connsiteY7" fmla="*/ 46522 h 182440"/>
                <a:gd name="connsiteX8" fmla="*/ 143850 w 171658"/>
                <a:gd name="connsiteY8" fmla="*/ 182440 h 182440"/>
                <a:gd name="connsiteX9" fmla="*/ 171659 w 171658"/>
                <a:gd name="connsiteY9" fmla="*/ 182440 h 182440"/>
                <a:gd name="connsiteX10" fmla="*/ 171659 w 171658"/>
                <a:gd name="connsiteY10" fmla="*/ 0 h 182440"/>
                <a:gd name="connsiteX11" fmla="*/ 156865 w 171658"/>
                <a:gd name="connsiteY11" fmla="*/ 0 h 182440"/>
                <a:gd name="connsiteX12" fmla="*/ 142164 w 171658"/>
                <a:gd name="connsiteY12" fmla="*/ 0 h 18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658" h="182440">
                  <a:moveTo>
                    <a:pt x="142164" y="0"/>
                  </a:moveTo>
                  <a:lnTo>
                    <a:pt x="142164" y="135622"/>
                  </a:lnTo>
                  <a:lnTo>
                    <a:pt x="27808" y="0"/>
                  </a:lnTo>
                  <a:lnTo>
                    <a:pt x="0" y="0"/>
                  </a:lnTo>
                  <a:lnTo>
                    <a:pt x="0" y="182440"/>
                  </a:lnTo>
                  <a:lnTo>
                    <a:pt x="14770" y="182440"/>
                  </a:lnTo>
                  <a:lnTo>
                    <a:pt x="29518" y="182440"/>
                  </a:lnTo>
                  <a:lnTo>
                    <a:pt x="29518" y="46522"/>
                  </a:lnTo>
                  <a:lnTo>
                    <a:pt x="143850" y="182440"/>
                  </a:lnTo>
                  <a:lnTo>
                    <a:pt x="171659" y="182440"/>
                  </a:lnTo>
                  <a:lnTo>
                    <a:pt x="171659" y="0"/>
                  </a:lnTo>
                  <a:lnTo>
                    <a:pt x="156865" y="0"/>
                  </a:lnTo>
                  <a:lnTo>
                    <a:pt x="142164" y="0"/>
                  </a:lnTo>
                  <a:close/>
                </a:path>
              </a:pathLst>
            </a:custGeom>
            <a:grpFill/>
            <a:ln w="2271" cap="flat">
              <a:no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5909B6EA-23F3-4663-9381-1AC41AA67838}"/>
                </a:ext>
              </a:extLst>
            </p:cNvPr>
            <p:cNvSpPr/>
            <p:nvPr/>
          </p:nvSpPr>
          <p:spPr>
            <a:xfrm>
              <a:off x="1629160" y="520643"/>
              <a:ext cx="167966" cy="182440"/>
            </a:xfrm>
            <a:custGeom>
              <a:avLst/>
              <a:gdLst>
                <a:gd name="connsiteX0" fmla="*/ 152489 w 167966"/>
                <a:gd name="connsiteY0" fmla="*/ 26942 h 182440"/>
                <a:gd name="connsiteX1" fmla="*/ 167966 w 167966"/>
                <a:gd name="connsiteY1" fmla="*/ 0 h 182440"/>
                <a:gd name="connsiteX2" fmla="*/ 0 w 167966"/>
                <a:gd name="connsiteY2" fmla="*/ 0 h 182440"/>
                <a:gd name="connsiteX3" fmla="*/ 0 w 167966"/>
                <a:gd name="connsiteY3" fmla="*/ 182440 h 182440"/>
                <a:gd name="connsiteX4" fmla="*/ 167966 w 167966"/>
                <a:gd name="connsiteY4" fmla="*/ 182440 h 182440"/>
                <a:gd name="connsiteX5" fmla="*/ 167966 w 167966"/>
                <a:gd name="connsiteY5" fmla="*/ 155589 h 182440"/>
                <a:gd name="connsiteX6" fmla="*/ 167966 w 167966"/>
                <a:gd name="connsiteY6" fmla="*/ 155475 h 182440"/>
                <a:gd name="connsiteX7" fmla="*/ 29495 w 167966"/>
                <a:gd name="connsiteY7" fmla="*/ 155475 h 182440"/>
                <a:gd name="connsiteX8" fmla="*/ 29495 w 167966"/>
                <a:gd name="connsiteY8" fmla="*/ 104691 h 182440"/>
                <a:gd name="connsiteX9" fmla="*/ 132499 w 167966"/>
                <a:gd name="connsiteY9" fmla="*/ 104691 h 182440"/>
                <a:gd name="connsiteX10" fmla="*/ 132499 w 167966"/>
                <a:gd name="connsiteY10" fmla="*/ 77453 h 182440"/>
                <a:gd name="connsiteX11" fmla="*/ 29495 w 167966"/>
                <a:gd name="connsiteY11" fmla="*/ 77453 h 182440"/>
                <a:gd name="connsiteX12" fmla="*/ 29495 w 167966"/>
                <a:gd name="connsiteY12" fmla="*/ 26942 h 182440"/>
                <a:gd name="connsiteX13" fmla="*/ 152489 w 167966"/>
                <a:gd name="connsiteY13" fmla="*/ 26942 h 18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966" h="182440">
                  <a:moveTo>
                    <a:pt x="152489" y="26942"/>
                  </a:moveTo>
                  <a:lnTo>
                    <a:pt x="167966" y="0"/>
                  </a:lnTo>
                  <a:lnTo>
                    <a:pt x="0" y="0"/>
                  </a:lnTo>
                  <a:lnTo>
                    <a:pt x="0" y="182440"/>
                  </a:lnTo>
                  <a:lnTo>
                    <a:pt x="167966" y="182440"/>
                  </a:lnTo>
                  <a:lnTo>
                    <a:pt x="167966" y="155589"/>
                  </a:lnTo>
                  <a:lnTo>
                    <a:pt x="167966" y="155475"/>
                  </a:lnTo>
                  <a:lnTo>
                    <a:pt x="29495" y="155475"/>
                  </a:lnTo>
                  <a:lnTo>
                    <a:pt x="29495" y="104691"/>
                  </a:lnTo>
                  <a:lnTo>
                    <a:pt x="132499" y="104691"/>
                  </a:lnTo>
                  <a:lnTo>
                    <a:pt x="132499" y="77453"/>
                  </a:lnTo>
                  <a:lnTo>
                    <a:pt x="29495" y="77453"/>
                  </a:lnTo>
                  <a:lnTo>
                    <a:pt x="29495" y="26942"/>
                  </a:lnTo>
                  <a:lnTo>
                    <a:pt x="152489" y="26942"/>
                  </a:lnTo>
                  <a:close/>
                </a:path>
              </a:pathLst>
            </a:custGeom>
            <a:grpFill/>
            <a:ln w="2271"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3C6C609E-35F3-441A-84E2-0E95F76577A6}"/>
                </a:ext>
              </a:extLst>
            </p:cNvPr>
            <p:cNvSpPr/>
            <p:nvPr/>
          </p:nvSpPr>
          <p:spPr>
            <a:xfrm>
              <a:off x="1194782" y="520643"/>
              <a:ext cx="167966" cy="182440"/>
            </a:xfrm>
            <a:custGeom>
              <a:avLst/>
              <a:gdLst>
                <a:gd name="connsiteX0" fmla="*/ 152489 w 167966"/>
                <a:gd name="connsiteY0" fmla="*/ 26942 h 182440"/>
                <a:gd name="connsiteX1" fmla="*/ 167966 w 167966"/>
                <a:gd name="connsiteY1" fmla="*/ 0 h 182440"/>
                <a:gd name="connsiteX2" fmla="*/ 0 w 167966"/>
                <a:gd name="connsiteY2" fmla="*/ 0 h 182440"/>
                <a:gd name="connsiteX3" fmla="*/ 0 w 167966"/>
                <a:gd name="connsiteY3" fmla="*/ 182440 h 182440"/>
                <a:gd name="connsiteX4" fmla="*/ 167966 w 167966"/>
                <a:gd name="connsiteY4" fmla="*/ 182440 h 182440"/>
                <a:gd name="connsiteX5" fmla="*/ 167966 w 167966"/>
                <a:gd name="connsiteY5" fmla="*/ 155589 h 182440"/>
                <a:gd name="connsiteX6" fmla="*/ 167966 w 167966"/>
                <a:gd name="connsiteY6" fmla="*/ 155475 h 182440"/>
                <a:gd name="connsiteX7" fmla="*/ 29518 w 167966"/>
                <a:gd name="connsiteY7" fmla="*/ 155475 h 182440"/>
                <a:gd name="connsiteX8" fmla="*/ 29518 w 167966"/>
                <a:gd name="connsiteY8" fmla="*/ 104691 h 182440"/>
                <a:gd name="connsiteX9" fmla="*/ 132499 w 167966"/>
                <a:gd name="connsiteY9" fmla="*/ 104691 h 182440"/>
                <a:gd name="connsiteX10" fmla="*/ 132499 w 167966"/>
                <a:gd name="connsiteY10" fmla="*/ 77453 h 182440"/>
                <a:gd name="connsiteX11" fmla="*/ 29518 w 167966"/>
                <a:gd name="connsiteY11" fmla="*/ 77453 h 182440"/>
                <a:gd name="connsiteX12" fmla="*/ 29518 w 167966"/>
                <a:gd name="connsiteY12" fmla="*/ 26942 h 182440"/>
                <a:gd name="connsiteX13" fmla="*/ 152489 w 167966"/>
                <a:gd name="connsiteY13" fmla="*/ 26942 h 18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966" h="182440">
                  <a:moveTo>
                    <a:pt x="152489" y="26942"/>
                  </a:moveTo>
                  <a:lnTo>
                    <a:pt x="167966" y="0"/>
                  </a:lnTo>
                  <a:lnTo>
                    <a:pt x="0" y="0"/>
                  </a:lnTo>
                  <a:lnTo>
                    <a:pt x="0" y="182440"/>
                  </a:lnTo>
                  <a:lnTo>
                    <a:pt x="167966" y="182440"/>
                  </a:lnTo>
                  <a:lnTo>
                    <a:pt x="167966" y="155589"/>
                  </a:lnTo>
                  <a:lnTo>
                    <a:pt x="167966" y="155475"/>
                  </a:lnTo>
                  <a:lnTo>
                    <a:pt x="29518" y="155475"/>
                  </a:lnTo>
                  <a:lnTo>
                    <a:pt x="29518" y="104691"/>
                  </a:lnTo>
                  <a:lnTo>
                    <a:pt x="132499" y="104691"/>
                  </a:lnTo>
                  <a:lnTo>
                    <a:pt x="132499" y="77453"/>
                  </a:lnTo>
                  <a:lnTo>
                    <a:pt x="29518" y="77453"/>
                  </a:lnTo>
                  <a:lnTo>
                    <a:pt x="29518" y="26942"/>
                  </a:lnTo>
                  <a:lnTo>
                    <a:pt x="152489" y="26942"/>
                  </a:lnTo>
                  <a:close/>
                </a:path>
              </a:pathLst>
            </a:custGeom>
            <a:grpFill/>
            <a:ln w="2271" cap="flat">
              <a:noFill/>
              <a:prstDash val="solid"/>
              <a:miter/>
            </a:ln>
          </p:spPr>
          <p:txBody>
            <a:bodyPr rtlCol="0" anchor="ctr"/>
            <a:lstStyle/>
            <a:p>
              <a:endParaRPr lang="en-IN"/>
            </a:p>
          </p:txBody>
        </p:sp>
      </p:grpSp>
      <p:sp>
        <p:nvSpPr>
          <p:cNvPr id="86" name="TextBox 85">
            <a:extLst>
              <a:ext uri="{FF2B5EF4-FFF2-40B4-BE49-F238E27FC236}">
                <a16:creationId xmlns:a16="http://schemas.microsoft.com/office/drawing/2014/main" id="{2C0BF8BB-4674-4993-822E-A2CC6906A7A4}"/>
              </a:ext>
            </a:extLst>
          </p:cNvPr>
          <p:cNvSpPr txBox="1"/>
          <p:nvPr userDrawn="1"/>
        </p:nvSpPr>
        <p:spPr>
          <a:xfrm>
            <a:off x="9756789" y="4981865"/>
            <a:ext cx="2068195" cy="338554"/>
          </a:xfrm>
          <a:prstGeom prst="rect">
            <a:avLst/>
          </a:prstGeom>
          <a:noFill/>
        </p:spPr>
        <p:txBody>
          <a:bodyPr wrap="none" rtlCol="0">
            <a:spAutoFit/>
          </a:bodyPr>
          <a:lstStyle/>
          <a:p>
            <a:pPr algn="ctr"/>
            <a:r>
              <a:rPr lang="en-US" sz="1600" b="1">
                <a:solidFill>
                  <a:schemeClr val="bg1"/>
                </a:solidFill>
                <a:latin typeface="Poppins ExtraBold" panose="00000900000000000000" pitchFamily="2" charset="0"/>
                <a:cs typeface="Poppins ExtraBold" panose="00000900000000000000" pitchFamily="2" charset="0"/>
              </a:rPr>
              <a:t>#BeyondPossible</a:t>
            </a:r>
            <a:endParaRPr lang="en-IN" sz="1600" b="1">
              <a:solidFill>
                <a:schemeClr val="bg1"/>
              </a:solidFill>
              <a:latin typeface="Poppins ExtraBold" panose="00000900000000000000" pitchFamily="2" charset="0"/>
              <a:cs typeface="Poppins ExtraBold" panose="00000900000000000000" pitchFamily="2" charset="0"/>
            </a:endParaRPr>
          </a:p>
        </p:txBody>
      </p:sp>
      <p:sp>
        <p:nvSpPr>
          <p:cNvPr id="26" name="Slide Number Placeholder 5">
            <a:extLst>
              <a:ext uri="{FF2B5EF4-FFF2-40B4-BE49-F238E27FC236}">
                <a16:creationId xmlns:a16="http://schemas.microsoft.com/office/drawing/2014/main" id="{3C95129F-C388-4CFD-88EA-79268C6AD46D}"/>
              </a:ext>
            </a:extLst>
          </p:cNvPr>
          <p:cNvSpPr txBox="1">
            <a:spLocks/>
          </p:cNvSpPr>
          <p:nvPr userDrawn="1"/>
        </p:nvSpPr>
        <p:spPr>
          <a:xfrm>
            <a:off x="5910580" y="6519497"/>
            <a:ext cx="370839" cy="320675"/>
          </a:xfrm>
          <a:prstGeom prst="rect">
            <a:avLst/>
          </a:prstGeom>
        </p:spPr>
        <p:txBody>
          <a:bodyPr vert="horz" lIns="91440" tIns="45720" rIns="91440" bIns="45720" rtlCol="0" anchor="ct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prstClr val="black">
                    <a:tint val="75000"/>
                  </a:prstClr>
                </a:solidFill>
                <a:effectLst/>
                <a:uLnTx/>
                <a:uFillTx/>
                <a:latin typeface="Poppins" panose="00000500000000000000" pitchFamily="50" charset="0"/>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02F1BAAA-A48A-40C0-B2BB-2E1ADAB78EF4}" type="slidenum">
              <a:rPr lang="en-US" smtClean="0"/>
              <a:pPr lvl="0"/>
              <a:t>‹#›</a:t>
            </a:fld>
            <a:endParaRPr lang="en-US" dirty="0"/>
          </a:p>
        </p:txBody>
      </p:sp>
    </p:spTree>
    <p:extLst>
      <p:ext uri="{BB962C8B-B14F-4D97-AF65-F5344CB8AC3E}">
        <p14:creationId xmlns:p14="http://schemas.microsoft.com/office/powerpoint/2010/main" val="32976317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and Pic format 2">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01C9FAC-C541-4AC9-9B04-8234D5A4564D}"/>
              </a:ext>
            </a:extLst>
          </p:cNvPr>
          <p:cNvSpPr/>
          <p:nvPr userDrawn="1"/>
        </p:nvSpPr>
        <p:spPr>
          <a:xfrm>
            <a:off x="1" y="1352018"/>
            <a:ext cx="3879790" cy="515075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9" name="Picture 38" descr="A computer screen with a blank screen&#10;&#10;Description automatically generated with low confidence">
            <a:extLst>
              <a:ext uri="{FF2B5EF4-FFF2-40B4-BE49-F238E27FC236}">
                <a16:creationId xmlns:a16="http://schemas.microsoft.com/office/drawing/2014/main" id="{01C15F65-7766-4247-9163-6954952E44C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16058"/>
            <a:ext cx="5675243" cy="4097558"/>
          </a:xfrm>
          <a:prstGeom prst="rect">
            <a:avLst/>
          </a:prstGeom>
        </p:spPr>
      </p:pic>
      <p:pic>
        <p:nvPicPr>
          <p:cNvPr id="19" name="Graphic 18">
            <a:extLst>
              <a:ext uri="{FF2B5EF4-FFF2-40B4-BE49-F238E27FC236}">
                <a16:creationId xmlns:a16="http://schemas.microsoft.com/office/drawing/2014/main" id="{09AB375C-665C-4E91-BD3A-370387FF78F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131320" y="1596435"/>
            <a:ext cx="195678" cy="45719"/>
          </a:xfrm>
          <a:prstGeom prst="rect">
            <a:avLst/>
          </a:prstGeom>
        </p:spPr>
      </p:pic>
      <p:sp>
        <p:nvSpPr>
          <p:cNvPr id="6" name="Text Placeholder 5">
            <a:extLst>
              <a:ext uri="{FF2B5EF4-FFF2-40B4-BE49-F238E27FC236}">
                <a16:creationId xmlns:a16="http://schemas.microsoft.com/office/drawing/2014/main" id="{EF01D09F-EE84-47F7-8BA2-29CE92170B86}"/>
              </a:ext>
            </a:extLst>
          </p:cNvPr>
          <p:cNvSpPr>
            <a:spLocks noGrp="1"/>
          </p:cNvSpPr>
          <p:nvPr>
            <p:ph type="body" sz="quarter" idx="12" hasCustomPrompt="1"/>
          </p:nvPr>
        </p:nvSpPr>
        <p:spPr>
          <a:xfrm>
            <a:off x="393700" y="1572555"/>
            <a:ext cx="3379965" cy="200055"/>
          </a:xfrm>
          <a:prstGeom prst="rect">
            <a:avLst/>
          </a:prstGeom>
          <a:noFill/>
        </p:spPr>
        <p:txBody>
          <a:bodyPr wrap="square" lIns="0" tIns="0" rIns="0" bIns="0" rtlCol="0">
            <a:spAutoFit/>
          </a:bodyPr>
          <a:lstStyle>
            <a:lvl1pPr marL="0" indent="0">
              <a:lnSpc>
                <a:spcPct val="100000"/>
              </a:lnSpc>
              <a:spcBef>
                <a:spcPts val="0"/>
              </a:spcBef>
              <a:buNone/>
              <a:defRPr lang="en-US" sz="1300" dirty="0" smtClean="0">
                <a:solidFill>
                  <a:schemeClr val="bg1"/>
                </a:solidFill>
                <a:latin typeface="+mn-lt"/>
                <a:cs typeface="Poppins Light" panose="00000400000000000000" pitchFamily="50" charset="0"/>
              </a:defRPr>
            </a:lvl1pPr>
            <a:lvl2pPr>
              <a:defRPr lang="en-US" sz="1800" dirty="0" smtClean="0"/>
            </a:lvl2pPr>
            <a:lvl3pPr>
              <a:defRPr lang="en-US" sz="1800" dirty="0" smtClean="0"/>
            </a:lvl3pPr>
            <a:lvl4pPr>
              <a:defRPr lang="en-US" dirty="0" smtClean="0"/>
            </a:lvl4pPr>
            <a:lvl5pPr>
              <a:defRPr lang="en-IN" dirty="0"/>
            </a:lvl5pPr>
          </a:lstStyle>
          <a:p>
            <a:pPr marL="0" lvl="0"/>
            <a:r>
              <a:rPr lang="en-US"/>
              <a:t>Click to add text</a:t>
            </a:r>
          </a:p>
        </p:txBody>
      </p:sp>
      <p:sp>
        <p:nvSpPr>
          <p:cNvPr id="3" name="Picture Placeholder 2">
            <a:extLst>
              <a:ext uri="{FF2B5EF4-FFF2-40B4-BE49-F238E27FC236}">
                <a16:creationId xmlns:a16="http://schemas.microsoft.com/office/drawing/2014/main" id="{59703730-B845-4CD2-B5BC-3B7EDA077D07}"/>
              </a:ext>
            </a:extLst>
          </p:cNvPr>
          <p:cNvSpPr>
            <a:spLocks noGrp="1"/>
          </p:cNvSpPr>
          <p:nvPr>
            <p:ph type="pic" sz="quarter" idx="11"/>
          </p:nvPr>
        </p:nvSpPr>
        <p:spPr>
          <a:xfrm>
            <a:off x="0" y="2542117"/>
            <a:ext cx="4864100" cy="3458634"/>
          </a:xfrm>
          <a:prstGeom prst="rect">
            <a:avLst/>
          </a:prstGeom>
          <a:solidFill>
            <a:srgbClr val="404040"/>
          </a:solidFill>
        </p:spPr>
        <p:txBody>
          <a:bodyPr anchor="ctr"/>
          <a:lstStyle>
            <a:lvl1pPr algn="ctr">
              <a:defRPr sz="1600">
                <a:solidFill>
                  <a:schemeClr val="bg1"/>
                </a:solidFill>
              </a:defRPr>
            </a:lvl1pPr>
          </a:lstStyle>
          <a:p>
            <a:endParaRPr lang="en-IN"/>
          </a:p>
        </p:txBody>
      </p:sp>
      <p:sp>
        <p:nvSpPr>
          <p:cNvPr id="63" name="TextBox 62">
            <a:extLst>
              <a:ext uri="{FF2B5EF4-FFF2-40B4-BE49-F238E27FC236}">
                <a16:creationId xmlns:a16="http://schemas.microsoft.com/office/drawing/2014/main" id="{986E6D9D-F4E3-4576-82C1-9B88B8920CDD}"/>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64" name="Group 63">
            <a:extLst>
              <a:ext uri="{FF2B5EF4-FFF2-40B4-BE49-F238E27FC236}">
                <a16:creationId xmlns:a16="http://schemas.microsoft.com/office/drawing/2014/main" id="{3FC12268-4548-47B5-BBC2-C09560F75B85}"/>
              </a:ext>
            </a:extLst>
          </p:cNvPr>
          <p:cNvGrpSpPr/>
          <p:nvPr userDrawn="1"/>
        </p:nvGrpSpPr>
        <p:grpSpPr>
          <a:xfrm>
            <a:off x="5902296" y="6657690"/>
            <a:ext cx="387409" cy="0"/>
            <a:chOff x="5905144" y="6657690"/>
            <a:chExt cx="387409" cy="0"/>
          </a:xfrm>
        </p:grpSpPr>
        <p:cxnSp>
          <p:nvCxnSpPr>
            <p:cNvPr id="65" name="Straight Connector 64">
              <a:extLst>
                <a:ext uri="{FF2B5EF4-FFF2-40B4-BE49-F238E27FC236}">
                  <a16:creationId xmlns:a16="http://schemas.microsoft.com/office/drawing/2014/main" id="{F1D40E5A-CF6C-460B-A94D-67318400F0BE}"/>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7258CC2-3A17-49B2-AC3E-392A5DB89165}"/>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67" name="Graphic 66">
            <a:extLst>
              <a:ext uri="{FF2B5EF4-FFF2-40B4-BE49-F238E27FC236}">
                <a16:creationId xmlns:a16="http://schemas.microsoft.com/office/drawing/2014/main" id="{C8386C3C-7BC4-4B1A-AC1D-A01540E347B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734492" y="6583835"/>
            <a:ext cx="180984" cy="192001"/>
          </a:xfrm>
          <a:prstGeom prst="rect">
            <a:avLst/>
          </a:prstGeom>
        </p:spPr>
      </p:pic>
      <p:cxnSp>
        <p:nvCxnSpPr>
          <p:cNvPr id="68" name="Straight Connector 67">
            <a:extLst>
              <a:ext uri="{FF2B5EF4-FFF2-40B4-BE49-F238E27FC236}">
                <a16:creationId xmlns:a16="http://schemas.microsoft.com/office/drawing/2014/main" id="{3E669637-C2B2-4A48-B89D-5CE3053F408D}"/>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4" name="Title 18">
            <a:extLst>
              <a:ext uri="{FF2B5EF4-FFF2-40B4-BE49-F238E27FC236}">
                <a16:creationId xmlns:a16="http://schemas.microsoft.com/office/drawing/2014/main" id="{799BC1F3-EF7C-4778-912C-D2E4DDD71E79}"/>
              </a:ext>
            </a:extLst>
          </p:cNvPr>
          <p:cNvSpPr>
            <a:spLocks noGrp="1"/>
          </p:cNvSpPr>
          <p:nvPr>
            <p:ph type="title"/>
          </p:nvPr>
        </p:nvSpPr>
        <p:spPr>
          <a:xfrm>
            <a:off x="316392" y="266371"/>
            <a:ext cx="10972800" cy="584775"/>
          </a:xfrm>
          <a:prstGeom prst="rect">
            <a:avLst/>
          </a:prstGeom>
        </p:spPr>
        <p:txBody>
          <a:bodyPr lIns="0" tIns="0" rIns="0" bIns="0"/>
          <a:lstStyle>
            <a:lvl1pPr>
              <a:lnSpc>
                <a:spcPct val="100000"/>
              </a:lnSpc>
              <a:spcBef>
                <a:spcPts val="0"/>
              </a:spcBef>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a:t>Click to edit Master title style</a:t>
            </a:r>
            <a:endParaRPr lang="en-IN"/>
          </a:p>
        </p:txBody>
      </p:sp>
      <p:pic>
        <p:nvPicPr>
          <p:cNvPr id="43" name="Graphic 42">
            <a:extLst>
              <a:ext uri="{FF2B5EF4-FFF2-40B4-BE49-F238E27FC236}">
                <a16:creationId xmlns:a16="http://schemas.microsoft.com/office/drawing/2014/main" id="{8D85D37F-D8C4-4588-9C7A-DC96328B8E0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423952" y="0"/>
            <a:ext cx="12192000" cy="55002"/>
          </a:xfrm>
          <a:prstGeom prst="rect">
            <a:avLst/>
          </a:prstGeom>
        </p:spPr>
      </p:pic>
      <p:sp>
        <p:nvSpPr>
          <p:cNvPr id="44" name="Rectangle 43">
            <a:extLst>
              <a:ext uri="{FF2B5EF4-FFF2-40B4-BE49-F238E27FC236}">
                <a16:creationId xmlns:a16="http://schemas.microsoft.com/office/drawing/2014/main" id="{D0FECF5D-5389-40B1-8A7A-D5D67CB60D1C}"/>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44">
            <a:extLst>
              <a:ext uri="{FF2B5EF4-FFF2-40B4-BE49-F238E27FC236}">
                <a16:creationId xmlns:a16="http://schemas.microsoft.com/office/drawing/2014/main" id="{1E50B8DE-5F4F-4E4C-BC15-E90DA0B7B8F3}"/>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45">
            <a:extLst>
              <a:ext uri="{FF2B5EF4-FFF2-40B4-BE49-F238E27FC236}">
                <a16:creationId xmlns:a16="http://schemas.microsoft.com/office/drawing/2014/main" id="{1E2B0731-C61E-48B7-911B-9DE9091BC7F1}"/>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Slide Number Placeholder 5">
            <a:extLst>
              <a:ext uri="{FF2B5EF4-FFF2-40B4-BE49-F238E27FC236}">
                <a16:creationId xmlns:a16="http://schemas.microsoft.com/office/drawing/2014/main" id="{E369D5EB-BA9F-45E0-B804-4FE81D232690}"/>
              </a:ext>
            </a:extLst>
          </p:cNvPr>
          <p:cNvSpPr txBox="1">
            <a:spLocks/>
          </p:cNvSpPr>
          <p:nvPr userDrawn="1"/>
        </p:nvSpPr>
        <p:spPr>
          <a:xfrm>
            <a:off x="5910580" y="6519497"/>
            <a:ext cx="370839" cy="320675"/>
          </a:xfrm>
          <a:prstGeom prst="rect">
            <a:avLst/>
          </a:prstGeom>
        </p:spPr>
        <p:txBody>
          <a:bodyPr vert="horz" lIns="91440" tIns="45720" rIns="91440" bIns="45720" rtlCol="0" anchor="ct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prstClr val="black">
                    <a:tint val="75000"/>
                  </a:prstClr>
                </a:solidFill>
                <a:effectLst/>
                <a:uLnTx/>
                <a:uFillTx/>
                <a:latin typeface="Poppins" panose="00000500000000000000" pitchFamily="50" charset="0"/>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02F1BAAA-A48A-40C0-B2BB-2E1ADAB78EF4}" type="slidenum">
              <a:rPr lang="en-US" smtClean="0"/>
              <a:pPr lvl="0"/>
              <a:t>‹#›</a:t>
            </a:fld>
            <a:endParaRPr lang="en-US" dirty="0"/>
          </a:p>
        </p:txBody>
      </p:sp>
    </p:spTree>
    <p:extLst>
      <p:ext uri="{BB962C8B-B14F-4D97-AF65-F5344CB8AC3E}">
        <p14:creationId xmlns:p14="http://schemas.microsoft.com/office/powerpoint/2010/main" val="30188417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and Pic format 3">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88F069F1-741C-4407-A99F-AA2F5A08F621}"/>
              </a:ext>
            </a:extLst>
          </p:cNvPr>
          <p:cNvSpPr>
            <a:spLocks noGrp="1"/>
          </p:cNvSpPr>
          <p:nvPr>
            <p:ph type="pic" sz="quarter" idx="15"/>
          </p:nvPr>
        </p:nvSpPr>
        <p:spPr>
          <a:xfrm>
            <a:off x="0" y="1384300"/>
            <a:ext cx="12192000" cy="2287588"/>
          </a:xfrm>
          <a:custGeom>
            <a:avLst/>
            <a:gdLst>
              <a:gd name="connsiteX0" fmla="*/ 0 w 12192000"/>
              <a:gd name="connsiteY0" fmla="*/ 0 h 2287588"/>
              <a:gd name="connsiteX1" fmla="*/ 12192000 w 12192000"/>
              <a:gd name="connsiteY1" fmla="*/ 0 h 2287588"/>
              <a:gd name="connsiteX2" fmla="*/ 12192000 w 12192000"/>
              <a:gd name="connsiteY2" fmla="*/ 2287588 h 2287588"/>
              <a:gd name="connsiteX3" fmla="*/ 3160460 w 12192000"/>
              <a:gd name="connsiteY3" fmla="*/ 2287588 h 2287588"/>
              <a:gd name="connsiteX4" fmla="*/ 3423821 w 12192000"/>
              <a:gd name="connsiteY4" fmla="*/ 1848651 h 2287588"/>
              <a:gd name="connsiteX5" fmla="*/ 0 w 12192000"/>
              <a:gd name="connsiteY5" fmla="*/ 1848651 h 228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287588">
                <a:moveTo>
                  <a:pt x="0" y="0"/>
                </a:moveTo>
                <a:lnTo>
                  <a:pt x="12192000" y="0"/>
                </a:lnTo>
                <a:lnTo>
                  <a:pt x="12192000" y="2287588"/>
                </a:lnTo>
                <a:lnTo>
                  <a:pt x="3160460" y="2287588"/>
                </a:lnTo>
                <a:lnTo>
                  <a:pt x="3423821" y="1848651"/>
                </a:lnTo>
                <a:lnTo>
                  <a:pt x="0" y="1848651"/>
                </a:lnTo>
                <a:close/>
              </a:path>
            </a:pathLst>
          </a:custGeom>
          <a:solidFill>
            <a:srgbClr val="404040"/>
          </a:solidFill>
        </p:spPr>
        <p:txBody>
          <a:bodyPr wrap="square" anchor="ctr">
            <a:noAutofit/>
          </a:bodyPr>
          <a:lstStyle>
            <a:lvl1pPr algn="ctr">
              <a:defRPr sz="1200">
                <a:solidFill>
                  <a:schemeClr val="bg1"/>
                </a:solidFill>
                <a:latin typeface="+mj-lt"/>
              </a:defRPr>
            </a:lvl1pPr>
          </a:lstStyle>
          <a:p>
            <a:endParaRPr lang="en-IN"/>
          </a:p>
        </p:txBody>
      </p:sp>
      <p:pic>
        <p:nvPicPr>
          <p:cNvPr id="24" name="Graphic 23">
            <a:extLst>
              <a:ext uri="{FF2B5EF4-FFF2-40B4-BE49-F238E27FC236}">
                <a16:creationId xmlns:a16="http://schemas.microsoft.com/office/drawing/2014/main" id="{662D9AAD-DE4F-429C-ABD2-7E879322A0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2264" y="3232452"/>
            <a:ext cx="3435626" cy="802717"/>
          </a:xfrm>
          <a:prstGeom prst="rect">
            <a:avLst/>
          </a:prstGeom>
        </p:spPr>
      </p:pic>
      <p:sp>
        <p:nvSpPr>
          <p:cNvPr id="63" name="TextBox 62">
            <a:extLst>
              <a:ext uri="{FF2B5EF4-FFF2-40B4-BE49-F238E27FC236}">
                <a16:creationId xmlns:a16="http://schemas.microsoft.com/office/drawing/2014/main" id="{986E6D9D-F4E3-4576-82C1-9B88B8920CDD}"/>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64" name="Group 63">
            <a:extLst>
              <a:ext uri="{FF2B5EF4-FFF2-40B4-BE49-F238E27FC236}">
                <a16:creationId xmlns:a16="http://schemas.microsoft.com/office/drawing/2014/main" id="{3FC12268-4548-47B5-BBC2-C09560F75B85}"/>
              </a:ext>
            </a:extLst>
          </p:cNvPr>
          <p:cNvGrpSpPr/>
          <p:nvPr userDrawn="1"/>
        </p:nvGrpSpPr>
        <p:grpSpPr>
          <a:xfrm>
            <a:off x="5902296" y="6657690"/>
            <a:ext cx="387409" cy="0"/>
            <a:chOff x="5905144" y="6657690"/>
            <a:chExt cx="387409" cy="0"/>
          </a:xfrm>
        </p:grpSpPr>
        <p:cxnSp>
          <p:nvCxnSpPr>
            <p:cNvPr id="65" name="Straight Connector 64">
              <a:extLst>
                <a:ext uri="{FF2B5EF4-FFF2-40B4-BE49-F238E27FC236}">
                  <a16:creationId xmlns:a16="http://schemas.microsoft.com/office/drawing/2014/main" id="{F1D40E5A-CF6C-460B-A94D-67318400F0BE}"/>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7258CC2-3A17-49B2-AC3E-392A5DB89165}"/>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67" name="Graphic 66">
            <a:extLst>
              <a:ext uri="{FF2B5EF4-FFF2-40B4-BE49-F238E27FC236}">
                <a16:creationId xmlns:a16="http://schemas.microsoft.com/office/drawing/2014/main" id="{C8386C3C-7BC4-4B1A-AC1D-A01540E347B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68" name="Straight Connector 67">
            <a:extLst>
              <a:ext uri="{FF2B5EF4-FFF2-40B4-BE49-F238E27FC236}">
                <a16:creationId xmlns:a16="http://schemas.microsoft.com/office/drawing/2014/main" id="{3E669637-C2B2-4A48-B89D-5CE3053F408D}"/>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4" name="Title 18">
            <a:extLst>
              <a:ext uri="{FF2B5EF4-FFF2-40B4-BE49-F238E27FC236}">
                <a16:creationId xmlns:a16="http://schemas.microsoft.com/office/drawing/2014/main" id="{799BC1F3-EF7C-4778-912C-D2E4DDD71E79}"/>
              </a:ext>
            </a:extLst>
          </p:cNvPr>
          <p:cNvSpPr>
            <a:spLocks noGrp="1"/>
          </p:cNvSpPr>
          <p:nvPr>
            <p:ph type="title"/>
          </p:nvPr>
        </p:nvSpPr>
        <p:spPr>
          <a:xfrm>
            <a:off x="316392" y="266371"/>
            <a:ext cx="10972800" cy="584775"/>
          </a:xfrm>
          <a:prstGeom prst="rect">
            <a:avLst/>
          </a:prstGeom>
        </p:spPr>
        <p:txBody>
          <a:bodyPr lIns="0" tIns="0" rIns="0" bIns="0"/>
          <a:lstStyle>
            <a:lvl1pPr>
              <a:lnSpc>
                <a:spcPct val="100000"/>
              </a:lnSpc>
              <a:spcBef>
                <a:spcPts val="0"/>
              </a:spcBef>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dirty="0"/>
              <a:t>Click to edit Master title style</a:t>
            </a:r>
            <a:endParaRPr lang="en-IN" dirty="0"/>
          </a:p>
        </p:txBody>
      </p:sp>
      <p:pic>
        <p:nvPicPr>
          <p:cNvPr id="43" name="Graphic 42">
            <a:extLst>
              <a:ext uri="{FF2B5EF4-FFF2-40B4-BE49-F238E27FC236}">
                <a16:creationId xmlns:a16="http://schemas.microsoft.com/office/drawing/2014/main" id="{8D85D37F-D8C4-4588-9C7A-DC96328B8E0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3952" y="0"/>
            <a:ext cx="12192000" cy="55002"/>
          </a:xfrm>
          <a:prstGeom prst="rect">
            <a:avLst/>
          </a:prstGeom>
        </p:spPr>
      </p:pic>
      <p:sp>
        <p:nvSpPr>
          <p:cNvPr id="44" name="Rectangle 43">
            <a:extLst>
              <a:ext uri="{FF2B5EF4-FFF2-40B4-BE49-F238E27FC236}">
                <a16:creationId xmlns:a16="http://schemas.microsoft.com/office/drawing/2014/main" id="{D0FECF5D-5389-40B1-8A7A-D5D67CB60D1C}"/>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44">
            <a:extLst>
              <a:ext uri="{FF2B5EF4-FFF2-40B4-BE49-F238E27FC236}">
                <a16:creationId xmlns:a16="http://schemas.microsoft.com/office/drawing/2014/main" id="{1E50B8DE-5F4F-4E4C-BC15-E90DA0B7B8F3}"/>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45">
            <a:extLst>
              <a:ext uri="{FF2B5EF4-FFF2-40B4-BE49-F238E27FC236}">
                <a16:creationId xmlns:a16="http://schemas.microsoft.com/office/drawing/2014/main" id="{1E2B0731-C61E-48B7-911B-9DE9091BC7F1}"/>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 Placeholder 10">
            <a:extLst>
              <a:ext uri="{FF2B5EF4-FFF2-40B4-BE49-F238E27FC236}">
                <a16:creationId xmlns:a16="http://schemas.microsoft.com/office/drawing/2014/main" id="{96487FC1-27C1-4636-9D5A-D59F9BDFCE55}"/>
              </a:ext>
            </a:extLst>
          </p:cNvPr>
          <p:cNvSpPr>
            <a:spLocks noGrp="1"/>
          </p:cNvSpPr>
          <p:nvPr>
            <p:ph type="body" sz="quarter" idx="13" hasCustomPrompt="1"/>
          </p:nvPr>
        </p:nvSpPr>
        <p:spPr>
          <a:xfrm>
            <a:off x="953543" y="3334883"/>
            <a:ext cx="2119013" cy="553998"/>
          </a:xfrm>
          <a:prstGeom prst="rect">
            <a:avLst/>
          </a:prstGeom>
          <a:noFill/>
        </p:spPr>
        <p:txBody>
          <a:bodyPr wrap="square" lIns="0" tIns="0" rIns="0" bIns="0" rtlCol="0">
            <a:spAutoFit/>
          </a:bodyPr>
          <a:lstStyle>
            <a:lvl1pPr marL="0" indent="0">
              <a:lnSpc>
                <a:spcPct val="100000"/>
              </a:lnSpc>
              <a:spcBef>
                <a:spcPts val="0"/>
              </a:spcBef>
              <a:buNone/>
              <a:defRPr lang="en-US" sz="1800" smtClean="0">
                <a:solidFill>
                  <a:schemeClr val="bg1"/>
                </a:solidFill>
                <a:latin typeface="Poppins SemiBold" panose="00000700000000000000" pitchFamily="50" charset="0"/>
                <a:cs typeface="Poppins SemiBold" panose="00000700000000000000" pitchFamily="50" charset="0"/>
              </a:defRPr>
            </a:lvl1pPr>
            <a:lvl2pPr>
              <a:defRPr lang="en-US" sz="1800" smtClean="0"/>
            </a:lvl2pPr>
            <a:lvl3pPr>
              <a:defRPr lang="en-US" sz="1800" smtClean="0"/>
            </a:lvl3pPr>
            <a:lvl4pPr>
              <a:defRPr lang="en-US" smtClean="0"/>
            </a:lvl4pPr>
            <a:lvl5pPr>
              <a:defRPr lang="en-IN"/>
            </a:lvl5pPr>
          </a:lstStyle>
          <a:p>
            <a:pPr marL="0" lvl="0"/>
            <a:r>
              <a:rPr lang="en-US" dirty="0"/>
              <a:t>Click to edit Sub Heading text</a:t>
            </a:r>
            <a:endParaRPr lang="en-IN" dirty="0"/>
          </a:p>
        </p:txBody>
      </p:sp>
      <p:sp>
        <p:nvSpPr>
          <p:cNvPr id="54" name="Picture Placeholder 2">
            <a:extLst>
              <a:ext uri="{FF2B5EF4-FFF2-40B4-BE49-F238E27FC236}">
                <a16:creationId xmlns:a16="http://schemas.microsoft.com/office/drawing/2014/main" id="{4F76BE4A-946B-411C-A72F-CFC8CCA790F2}"/>
              </a:ext>
            </a:extLst>
          </p:cNvPr>
          <p:cNvSpPr>
            <a:spLocks noGrp="1"/>
          </p:cNvSpPr>
          <p:nvPr>
            <p:ph type="pic" sz="quarter" idx="14" hasCustomPrompt="1"/>
          </p:nvPr>
        </p:nvSpPr>
        <p:spPr>
          <a:xfrm>
            <a:off x="183456" y="3357005"/>
            <a:ext cx="641350" cy="553613"/>
          </a:xfrm>
          <a:prstGeom prst="rect">
            <a:avLst/>
          </a:prstGeom>
          <a:noFill/>
        </p:spPr>
        <p:txBody>
          <a:bodyPr wrap="square" rtlCol="0">
            <a:spAutoFit/>
          </a:bodyPr>
          <a:lstStyle>
            <a:lvl1pPr marL="0" indent="0">
              <a:buNone/>
              <a:defRPr lang="en-IN" sz="1100" dirty="0">
                <a:latin typeface="Poppins Light" panose="00000400000000000000" pitchFamily="50" charset="0"/>
                <a:cs typeface="Poppins Light" panose="00000400000000000000" pitchFamily="50" charset="0"/>
              </a:defRPr>
            </a:lvl1pPr>
          </a:lstStyle>
          <a:p>
            <a:pPr marL="0" lvl="0" algn="ctr"/>
            <a:r>
              <a:rPr lang="en-US"/>
              <a:t>Click to add icon</a:t>
            </a:r>
            <a:endParaRPr lang="en-IN"/>
          </a:p>
        </p:txBody>
      </p:sp>
      <p:sp>
        <p:nvSpPr>
          <p:cNvPr id="18" name="Slide Number Placeholder 5">
            <a:extLst>
              <a:ext uri="{FF2B5EF4-FFF2-40B4-BE49-F238E27FC236}">
                <a16:creationId xmlns:a16="http://schemas.microsoft.com/office/drawing/2014/main" id="{788B4F20-080D-447E-B114-97E8081EDB54}"/>
              </a:ext>
            </a:extLst>
          </p:cNvPr>
          <p:cNvSpPr txBox="1">
            <a:spLocks/>
          </p:cNvSpPr>
          <p:nvPr userDrawn="1"/>
        </p:nvSpPr>
        <p:spPr>
          <a:xfrm>
            <a:off x="5910580" y="6519497"/>
            <a:ext cx="370839" cy="320675"/>
          </a:xfrm>
          <a:prstGeom prst="rect">
            <a:avLst/>
          </a:prstGeom>
        </p:spPr>
        <p:txBody>
          <a:bodyPr vert="horz" lIns="91440" tIns="45720" rIns="91440" bIns="45720" rtlCol="0" anchor="ct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prstClr val="black">
                    <a:tint val="75000"/>
                  </a:prstClr>
                </a:solidFill>
                <a:effectLst/>
                <a:uLnTx/>
                <a:uFillTx/>
                <a:latin typeface="Poppins" panose="00000500000000000000" pitchFamily="50" charset="0"/>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02F1BAAA-A48A-40C0-B2BB-2E1ADAB78EF4}" type="slidenum">
              <a:rPr lang="en-US" smtClean="0"/>
              <a:pPr lvl="0"/>
              <a:t>‹#›</a:t>
            </a:fld>
            <a:endParaRPr lang="en-US" dirty="0"/>
          </a:p>
        </p:txBody>
      </p:sp>
    </p:spTree>
    <p:extLst>
      <p:ext uri="{BB962C8B-B14F-4D97-AF65-F5344CB8AC3E}">
        <p14:creationId xmlns:p14="http://schemas.microsoft.com/office/powerpoint/2010/main" val="30752112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and Pic format 4">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27AAF12-0DAD-4BAA-9C53-437FC83EEB5C}"/>
              </a:ext>
            </a:extLst>
          </p:cNvPr>
          <p:cNvSpPr>
            <a:spLocks noGrp="1"/>
          </p:cNvSpPr>
          <p:nvPr>
            <p:ph type="pic" sz="quarter" idx="10"/>
          </p:nvPr>
        </p:nvSpPr>
        <p:spPr>
          <a:xfrm>
            <a:off x="0" y="51880"/>
            <a:ext cx="8277225" cy="6440542"/>
          </a:xfrm>
          <a:prstGeom prst="rect">
            <a:avLst/>
          </a:prstGeom>
          <a:solidFill>
            <a:srgbClr val="404040"/>
          </a:solidFill>
        </p:spPr>
        <p:txBody>
          <a:bodyPr anchor="ctr"/>
          <a:lstStyle>
            <a:lvl1pPr algn="ctr">
              <a:defRPr sz="1800">
                <a:solidFill>
                  <a:schemeClr val="bg1"/>
                </a:solidFill>
              </a:defRPr>
            </a:lvl1pPr>
          </a:lstStyle>
          <a:p>
            <a:endParaRPr lang="en-IN"/>
          </a:p>
        </p:txBody>
      </p:sp>
      <p:sp>
        <p:nvSpPr>
          <p:cNvPr id="63" name="TextBox 62">
            <a:extLst>
              <a:ext uri="{FF2B5EF4-FFF2-40B4-BE49-F238E27FC236}">
                <a16:creationId xmlns:a16="http://schemas.microsoft.com/office/drawing/2014/main" id="{986E6D9D-F4E3-4576-82C1-9B88B8920CDD}"/>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64" name="Group 63">
            <a:extLst>
              <a:ext uri="{FF2B5EF4-FFF2-40B4-BE49-F238E27FC236}">
                <a16:creationId xmlns:a16="http://schemas.microsoft.com/office/drawing/2014/main" id="{3FC12268-4548-47B5-BBC2-C09560F75B85}"/>
              </a:ext>
            </a:extLst>
          </p:cNvPr>
          <p:cNvGrpSpPr/>
          <p:nvPr userDrawn="1"/>
        </p:nvGrpSpPr>
        <p:grpSpPr>
          <a:xfrm>
            <a:off x="5902296" y="6657690"/>
            <a:ext cx="387409" cy="0"/>
            <a:chOff x="5905144" y="6657690"/>
            <a:chExt cx="387409" cy="0"/>
          </a:xfrm>
        </p:grpSpPr>
        <p:cxnSp>
          <p:nvCxnSpPr>
            <p:cNvPr id="65" name="Straight Connector 64">
              <a:extLst>
                <a:ext uri="{FF2B5EF4-FFF2-40B4-BE49-F238E27FC236}">
                  <a16:creationId xmlns:a16="http://schemas.microsoft.com/office/drawing/2014/main" id="{F1D40E5A-CF6C-460B-A94D-67318400F0BE}"/>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7258CC2-3A17-49B2-AC3E-392A5DB89165}"/>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67" name="Graphic 66">
            <a:extLst>
              <a:ext uri="{FF2B5EF4-FFF2-40B4-BE49-F238E27FC236}">
                <a16:creationId xmlns:a16="http://schemas.microsoft.com/office/drawing/2014/main" id="{C8386C3C-7BC4-4B1A-AC1D-A01540E347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734492" y="6583835"/>
            <a:ext cx="180984" cy="192001"/>
          </a:xfrm>
          <a:prstGeom prst="rect">
            <a:avLst/>
          </a:prstGeom>
        </p:spPr>
      </p:pic>
      <p:cxnSp>
        <p:nvCxnSpPr>
          <p:cNvPr id="68" name="Straight Connector 67">
            <a:extLst>
              <a:ext uri="{FF2B5EF4-FFF2-40B4-BE49-F238E27FC236}">
                <a16:creationId xmlns:a16="http://schemas.microsoft.com/office/drawing/2014/main" id="{3E669637-C2B2-4A48-B89D-5CE3053F408D}"/>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3" name="Graphic 42">
            <a:extLst>
              <a:ext uri="{FF2B5EF4-FFF2-40B4-BE49-F238E27FC236}">
                <a16:creationId xmlns:a16="http://schemas.microsoft.com/office/drawing/2014/main" id="{8D85D37F-D8C4-4588-9C7A-DC96328B8E0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23952" y="0"/>
            <a:ext cx="12192000" cy="55002"/>
          </a:xfrm>
          <a:prstGeom prst="rect">
            <a:avLst/>
          </a:prstGeom>
        </p:spPr>
      </p:pic>
      <p:sp>
        <p:nvSpPr>
          <p:cNvPr id="44" name="Rectangle 43">
            <a:extLst>
              <a:ext uri="{FF2B5EF4-FFF2-40B4-BE49-F238E27FC236}">
                <a16:creationId xmlns:a16="http://schemas.microsoft.com/office/drawing/2014/main" id="{D0FECF5D-5389-40B1-8A7A-D5D67CB60D1C}"/>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44">
            <a:extLst>
              <a:ext uri="{FF2B5EF4-FFF2-40B4-BE49-F238E27FC236}">
                <a16:creationId xmlns:a16="http://schemas.microsoft.com/office/drawing/2014/main" id="{1E50B8DE-5F4F-4E4C-BC15-E90DA0B7B8F3}"/>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45">
            <a:extLst>
              <a:ext uri="{FF2B5EF4-FFF2-40B4-BE49-F238E27FC236}">
                <a16:creationId xmlns:a16="http://schemas.microsoft.com/office/drawing/2014/main" id="{1E2B0731-C61E-48B7-911B-9DE9091BC7F1}"/>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Slide Number Placeholder 5">
            <a:extLst>
              <a:ext uri="{FF2B5EF4-FFF2-40B4-BE49-F238E27FC236}">
                <a16:creationId xmlns:a16="http://schemas.microsoft.com/office/drawing/2014/main" id="{CE1C177C-8026-4ACB-930C-6FE2F35CC8C7}"/>
              </a:ext>
            </a:extLst>
          </p:cNvPr>
          <p:cNvSpPr txBox="1">
            <a:spLocks/>
          </p:cNvSpPr>
          <p:nvPr userDrawn="1"/>
        </p:nvSpPr>
        <p:spPr>
          <a:xfrm>
            <a:off x="5910580" y="6519497"/>
            <a:ext cx="370839" cy="320675"/>
          </a:xfrm>
          <a:prstGeom prst="rect">
            <a:avLst/>
          </a:prstGeom>
        </p:spPr>
        <p:txBody>
          <a:bodyPr vert="horz" lIns="91440" tIns="45720" rIns="91440" bIns="45720" rtlCol="0" anchor="ct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prstClr val="black">
                    <a:tint val="75000"/>
                  </a:prstClr>
                </a:solidFill>
                <a:effectLst/>
                <a:uLnTx/>
                <a:uFillTx/>
                <a:latin typeface="Poppins" panose="00000500000000000000" pitchFamily="50" charset="0"/>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02F1BAAA-A48A-40C0-B2BB-2E1ADAB78EF4}" type="slidenum">
              <a:rPr lang="en-US" smtClean="0"/>
              <a:pPr lvl="0"/>
              <a:t>‹#›</a:t>
            </a:fld>
            <a:endParaRPr lang="en-US" dirty="0"/>
          </a:p>
        </p:txBody>
      </p:sp>
    </p:spTree>
    <p:extLst>
      <p:ext uri="{BB962C8B-B14F-4D97-AF65-F5344CB8AC3E}">
        <p14:creationId xmlns:p14="http://schemas.microsoft.com/office/powerpoint/2010/main" val="12119508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and Pic format ">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27AAF12-0DAD-4BAA-9C53-437FC83EEB5C}"/>
              </a:ext>
            </a:extLst>
          </p:cNvPr>
          <p:cNvSpPr>
            <a:spLocks noGrp="1"/>
          </p:cNvSpPr>
          <p:nvPr>
            <p:ph type="pic" sz="quarter" idx="10"/>
          </p:nvPr>
        </p:nvSpPr>
        <p:spPr>
          <a:xfrm>
            <a:off x="0" y="51880"/>
            <a:ext cx="6099048" cy="6440542"/>
          </a:xfrm>
          <a:prstGeom prst="rect">
            <a:avLst/>
          </a:prstGeom>
          <a:solidFill>
            <a:srgbClr val="404040"/>
          </a:solidFill>
        </p:spPr>
        <p:txBody>
          <a:bodyPr anchor="ctr"/>
          <a:lstStyle>
            <a:lvl1pPr algn="ctr">
              <a:defRPr sz="1800">
                <a:solidFill>
                  <a:schemeClr val="bg1"/>
                </a:solidFill>
              </a:defRPr>
            </a:lvl1pPr>
          </a:lstStyle>
          <a:p>
            <a:endParaRPr lang="en-IN"/>
          </a:p>
        </p:txBody>
      </p:sp>
      <p:sp>
        <p:nvSpPr>
          <p:cNvPr id="63" name="TextBox 62">
            <a:extLst>
              <a:ext uri="{FF2B5EF4-FFF2-40B4-BE49-F238E27FC236}">
                <a16:creationId xmlns:a16="http://schemas.microsoft.com/office/drawing/2014/main" id="{986E6D9D-F4E3-4576-82C1-9B88B8920CDD}"/>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64" name="Group 63">
            <a:extLst>
              <a:ext uri="{FF2B5EF4-FFF2-40B4-BE49-F238E27FC236}">
                <a16:creationId xmlns:a16="http://schemas.microsoft.com/office/drawing/2014/main" id="{3FC12268-4548-47B5-BBC2-C09560F75B85}"/>
              </a:ext>
            </a:extLst>
          </p:cNvPr>
          <p:cNvGrpSpPr/>
          <p:nvPr userDrawn="1"/>
        </p:nvGrpSpPr>
        <p:grpSpPr>
          <a:xfrm>
            <a:off x="5902296" y="6657690"/>
            <a:ext cx="387409" cy="0"/>
            <a:chOff x="5905144" y="6657690"/>
            <a:chExt cx="387409" cy="0"/>
          </a:xfrm>
        </p:grpSpPr>
        <p:cxnSp>
          <p:nvCxnSpPr>
            <p:cNvPr id="65" name="Straight Connector 64">
              <a:extLst>
                <a:ext uri="{FF2B5EF4-FFF2-40B4-BE49-F238E27FC236}">
                  <a16:creationId xmlns:a16="http://schemas.microsoft.com/office/drawing/2014/main" id="{F1D40E5A-CF6C-460B-A94D-67318400F0BE}"/>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7258CC2-3A17-49B2-AC3E-392A5DB89165}"/>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67" name="Graphic 66">
            <a:extLst>
              <a:ext uri="{FF2B5EF4-FFF2-40B4-BE49-F238E27FC236}">
                <a16:creationId xmlns:a16="http://schemas.microsoft.com/office/drawing/2014/main" id="{C8386C3C-7BC4-4B1A-AC1D-A01540E347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734492" y="6583835"/>
            <a:ext cx="180984" cy="192001"/>
          </a:xfrm>
          <a:prstGeom prst="rect">
            <a:avLst/>
          </a:prstGeom>
        </p:spPr>
      </p:pic>
      <p:cxnSp>
        <p:nvCxnSpPr>
          <p:cNvPr id="68" name="Straight Connector 67">
            <a:extLst>
              <a:ext uri="{FF2B5EF4-FFF2-40B4-BE49-F238E27FC236}">
                <a16:creationId xmlns:a16="http://schemas.microsoft.com/office/drawing/2014/main" id="{3E669637-C2B2-4A48-B89D-5CE3053F408D}"/>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3" name="Graphic 42">
            <a:extLst>
              <a:ext uri="{FF2B5EF4-FFF2-40B4-BE49-F238E27FC236}">
                <a16:creationId xmlns:a16="http://schemas.microsoft.com/office/drawing/2014/main" id="{8D85D37F-D8C4-4588-9C7A-DC96328B8E0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23952" y="0"/>
            <a:ext cx="12192000" cy="55002"/>
          </a:xfrm>
          <a:prstGeom prst="rect">
            <a:avLst/>
          </a:prstGeom>
        </p:spPr>
      </p:pic>
      <p:sp>
        <p:nvSpPr>
          <p:cNvPr id="44" name="Rectangle 43">
            <a:extLst>
              <a:ext uri="{FF2B5EF4-FFF2-40B4-BE49-F238E27FC236}">
                <a16:creationId xmlns:a16="http://schemas.microsoft.com/office/drawing/2014/main" id="{D0FECF5D-5389-40B1-8A7A-D5D67CB60D1C}"/>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44">
            <a:extLst>
              <a:ext uri="{FF2B5EF4-FFF2-40B4-BE49-F238E27FC236}">
                <a16:creationId xmlns:a16="http://schemas.microsoft.com/office/drawing/2014/main" id="{1E50B8DE-5F4F-4E4C-BC15-E90DA0B7B8F3}"/>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45">
            <a:extLst>
              <a:ext uri="{FF2B5EF4-FFF2-40B4-BE49-F238E27FC236}">
                <a16:creationId xmlns:a16="http://schemas.microsoft.com/office/drawing/2014/main" id="{1E2B0731-C61E-48B7-911B-9DE9091BC7F1}"/>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Slide Number Placeholder 5">
            <a:extLst>
              <a:ext uri="{FF2B5EF4-FFF2-40B4-BE49-F238E27FC236}">
                <a16:creationId xmlns:a16="http://schemas.microsoft.com/office/drawing/2014/main" id="{CE1C177C-8026-4ACB-930C-6FE2F35CC8C7}"/>
              </a:ext>
            </a:extLst>
          </p:cNvPr>
          <p:cNvSpPr txBox="1">
            <a:spLocks/>
          </p:cNvSpPr>
          <p:nvPr userDrawn="1"/>
        </p:nvSpPr>
        <p:spPr>
          <a:xfrm>
            <a:off x="5910580" y="6519497"/>
            <a:ext cx="370839" cy="320675"/>
          </a:xfrm>
          <a:prstGeom prst="rect">
            <a:avLst/>
          </a:prstGeom>
        </p:spPr>
        <p:txBody>
          <a:bodyPr vert="horz" lIns="91440" tIns="45720" rIns="91440" bIns="45720" rtlCol="0" anchor="ct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prstClr val="black">
                    <a:tint val="75000"/>
                  </a:prstClr>
                </a:solidFill>
                <a:effectLst/>
                <a:uLnTx/>
                <a:uFillTx/>
                <a:latin typeface="Poppins" panose="00000500000000000000" pitchFamily="50" charset="0"/>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02F1BAAA-A48A-40C0-B2BB-2E1ADAB78EF4}" type="slidenum">
              <a:rPr lang="en-US" smtClean="0"/>
              <a:pPr lvl="0"/>
              <a:t>‹#›</a:t>
            </a:fld>
            <a:endParaRPr lang="en-US" dirty="0"/>
          </a:p>
        </p:txBody>
      </p:sp>
      <p:sp>
        <p:nvSpPr>
          <p:cNvPr id="2" name="Title 1">
            <a:extLst>
              <a:ext uri="{FF2B5EF4-FFF2-40B4-BE49-F238E27FC236}">
                <a16:creationId xmlns:a16="http://schemas.microsoft.com/office/drawing/2014/main" id="{C97D6D67-B0A3-4FC6-B2A6-BF7E385F9B5B}"/>
              </a:ext>
            </a:extLst>
          </p:cNvPr>
          <p:cNvSpPr>
            <a:spLocks noGrp="1"/>
          </p:cNvSpPr>
          <p:nvPr>
            <p:ph type="title"/>
          </p:nvPr>
        </p:nvSpPr>
        <p:spPr>
          <a:xfrm>
            <a:off x="6419503" y="403225"/>
            <a:ext cx="5448994" cy="864955"/>
          </a:xfrm>
          <a:prstGeom prst="rect">
            <a:avLst/>
          </a:prstGeom>
        </p:spPr>
        <p:txBody>
          <a:bodyPr/>
          <a:lstStyle>
            <a:lvl1pPr>
              <a:defRPr sz="2800"/>
            </a:lvl1pPr>
          </a:lstStyle>
          <a:p>
            <a:r>
              <a:rPr lang="en-US" dirty="0"/>
              <a:t>Click to edit Master title style</a:t>
            </a:r>
            <a:endParaRPr lang="en-IN" dirty="0"/>
          </a:p>
        </p:txBody>
      </p:sp>
      <p:sp>
        <p:nvSpPr>
          <p:cNvPr id="18" name="Text Placeholder 13">
            <a:extLst>
              <a:ext uri="{FF2B5EF4-FFF2-40B4-BE49-F238E27FC236}">
                <a16:creationId xmlns:a16="http://schemas.microsoft.com/office/drawing/2014/main" id="{51C8D8B0-1231-40D2-8F6E-7D071F8310DA}"/>
              </a:ext>
            </a:extLst>
          </p:cNvPr>
          <p:cNvSpPr>
            <a:spLocks noGrp="1"/>
          </p:cNvSpPr>
          <p:nvPr>
            <p:ph type="body" sz="quarter" idx="11" hasCustomPrompt="1"/>
          </p:nvPr>
        </p:nvSpPr>
        <p:spPr>
          <a:xfrm>
            <a:off x="6419503" y="1669802"/>
            <a:ext cx="5448994" cy="466725"/>
          </a:xfrm>
          <a:prstGeom prst="rect">
            <a:avLst/>
          </a:prstGeom>
        </p:spPr>
        <p:txBody>
          <a:bodyPr lIns="0" tIns="0" rIns="0" bIns="0" anchor="t"/>
          <a:lstStyle>
            <a:lvl1pPr marL="0" indent="0" algn="ctr">
              <a:lnSpc>
                <a:spcPct val="100000"/>
              </a:lnSpc>
              <a:spcBef>
                <a:spcPts val="0"/>
              </a:spcBef>
              <a:buFontTx/>
              <a:buNone/>
              <a:defRPr sz="18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Header</a:t>
            </a:r>
            <a:endParaRPr lang="en-IN" dirty="0"/>
          </a:p>
        </p:txBody>
      </p:sp>
      <p:sp>
        <p:nvSpPr>
          <p:cNvPr id="19" name="Text Placeholder 13">
            <a:extLst>
              <a:ext uri="{FF2B5EF4-FFF2-40B4-BE49-F238E27FC236}">
                <a16:creationId xmlns:a16="http://schemas.microsoft.com/office/drawing/2014/main" id="{6F900EA5-85E6-4D7C-B48C-74D7DA7A9CC5}"/>
              </a:ext>
            </a:extLst>
          </p:cNvPr>
          <p:cNvSpPr>
            <a:spLocks noGrp="1"/>
          </p:cNvSpPr>
          <p:nvPr>
            <p:ph type="body" sz="quarter" idx="13" hasCustomPrompt="1"/>
          </p:nvPr>
        </p:nvSpPr>
        <p:spPr>
          <a:xfrm>
            <a:off x="6419503" y="2383486"/>
            <a:ext cx="5448994" cy="3749040"/>
          </a:xfrm>
          <a:prstGeom prst="rect">
            <a:avLst/>
          </a:prstGeom>
        </p:spPr>
        <p:txBody>
          <a:bodyPr lIns="0" tIns="0" rIns="0" bIns="0" anchor="t"/>
          <a:lstStyle>
            <a:lvl1pPr marL="0" indent="0" algn="ctr">
              <a:lnSpc>
                <a:spcPct val="100000"/>
              </a:lnSpc>
              <a:spcBef>
                <a:spcPts val="0"/>
              </a:spcBef>
              <a:buFontTx/>
              <a:buNone/>
              <a:defRPr sz="16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Description</a:t>
            </a:r>
            <a:endParaRPr lang="en-IN" dirty="0"/>
          </a:p>
        </p:txBody>
      </p:sp>
    </p:spTree>
    <p:extLst>
      <p:ext uri="{BB962C8B-B14F-4D97-AF65-F5344CB8AC3E}">
        <p14:creationId xmlns:p14="http://schemas.microsoft.com/office/powerpoint/2010/main" val="20594387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and Pic format 5">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9B36B4A-BB5B-4CA3-AC37-ED00E28DAD0E}"/>
              </a:ext>
            </a:extLst>
          </p:cNvPr>
          <p:cNvSpPr>
            <a:spLocks noGrp="1"/>
          </p:cNvSpPr>
          <p:nvPr>
            <p:ph type="pic" sz="quarter" idx="10"/>
          </p:nvPr>
        </p:nvSpPr>
        <p:spPr>
          <a:xfrm>
            <a:off x="0" y="0"/>
            <a:ext cx="4109324" cy="3383280"/>
          </a:xfrm>
          <a:prstGeom prst="rect">
            <a:avLst/>
          </a:prstGeom>
          <a:solidFill>
            <a:srgbClr val="0D0D0D"/>
          </a:solidFill>
        </p:spPr>
        <p:txBody>
          <a:bodyPr anchor="ctr"/>
          <a:lstStyle>
            <a:lvl1pPr algn="ctr">
              <a:defRPr sz="1800">
                <a:solidFill>
                  <a:schemeClr val="bg1"/>
                </a:solidFill>
              </a:defRPr>
            </a:lvl1pPr>
          </a:lstStyle>
          <a:p>
            <a:endParaRPr lang="en-IN"/>
          </a:p>
        </p:txBody>
      </p:sp>
      <p:sp>
        <p:nvSpPr>
          <p:cNvPr id="6" name="Picture Placeholder 5">
            <a:extLst>
              <a:ext uri="{FF2B5EF4-FFF2-40B4-BE49-F238E27FC236}">
                <a16:creationId xmlns:a16="http://schemas.microsoft.com/office/drawing/2014/main" id="{BD8D8E4D-0899-4DE0-A36E-C33D52061A86}"/>
              </a:ext>
            </a:extLst>
          </p:cNvPr>
          <p:cNvSpPr>
            <a:spLocks noGrp="1"/>
          </p:cNvSpPr>
          <p:nvPr>
            <p:ph type="pic" sz="quarter" idx="11"/>
          </p:nvPr>
        </p:nvSpPr>
        <p:spPr>
          <a:xfrm>
            <a:off x="4110038" y="0"/>
            <a:ext cx="3969780" cy="3383280"/>
          </a:xfrm>
          <a:prstGeom prst="rect">
            <a:avLst/>
          </a:prstGeom>
          <a:solidFill>
            <a:srgbClr val="262626"/>
          </a:solidFill>
        </p:spPr>
        <p:txBody>
          <a:bodyPr anchor="ctr"/>
          <a:lstStyle>
            <a:lvl1pPr algn="ctr">
              <a:defRPr sz="1800">
                <a:solidFill>
                  <a:schemeClr val="bg1"/>
                </a:solidFill>
              </a:defRPr>
            </a:lvl1pPr>
          </a:lstStyle>
          <a:p>
            <a:endParaRPr lang="en-IN"/>
          </a:p>
        </p:txBody>
      </p:sp>
      <p:sp>
        <p:nvSpPr>
          <p:cNvPr id="25" name="Picture Placeholder 5">
            <a:extLst>
              <a:ext uri="{FF2B5EF4-FFF2-40B4-BE49-F238E27FC236}">
                <a16:creationId xmlns:a16="http://schemas.microsoft.com/office/drawing/2014/main" id="{F4D1AF43-AF0A-41B7-AA2E-B8DD6EA34BC6}"/>
              </a:ext>
            </a:extLst>
          </p:cNvPr>
          <p:cNvSpPr>
            <a:spLocks noGrp="1"/>
          </p:cNvSpPr>
          <p:nvPr>
            <p:ph type="pic" sz="quarter" idx="12"/>
          </p:nvPr>
        </p:nvSpPr>
        <p:spPr>
          <a:xfrm>
            <a:off x="8080533" y="0"/>
            <a:ext cx="4110752" cy="3383280"/>
          </a:xfrm>
          <a:prstGeom prst="rect">
            <a:avLst/>
          </a:prstGeom>
          <a:solidFill>
            <a:srgbClr val="404040"/>
          </a:solidFill>
        </p:spPr>
        <p:txBody>
          <a:bodyPr anchor="ctr"/>
          <a:lstStyle>
            <a:lvl1pPr algn="ctr">
              <a:defRPr sz="1800">
                <a:solidFill>
                  <a:schemeClr val="bg1"/>
                </a:solidFill>
              </a:defRPr>
            </a:lvl1pPr>
          </a:lstStyle>
          <a:p>
            <a:endParaRPr lang="en-IN"/>
          </a:p>
        </p:txBody>
      </p:sp>
      <p:sp>
        <p:nvSpPr>
          <p:cNvPr id="63" name="TextBox 62">
            <a:extLst>
              <a:ext uri="{FF2B5EF4-FFF2-40B4-BE49-F238E27FC236}">
                <a16:creationId xmlns:a16="http://schemas.microsoft.com/office/drawing/2014/main" id="{986E6D9D-F4E3-4576-82C1-9B88B8920CDD}"/>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64" name="Group 63">
            <a:extLst>
              <a:ext uri="{FF2B5EF4-FFF2-40B4-BE49-F238E27FC236}">
                <a16:creationId xmlns:a16="http://schemas.microsoft.com/office/drawing/2014/main" id="{3FC12268-4548-47B5-BBC2-C09560F75B85}"/>
              </a:ext>
            </a:extLst>
          </p:cNvPr>
          <p:cNvGrpSpPr/>
          <p:nvPr userDrawn="1"/>
        </p:nvGrpSpPr>
        <p:grpSpPr>
          <a:xfrm>
            <a:off x="5902296" y="6657690"/>
            <a:ext cx="387409" cy="0"/>
            <a:chOff x="5905144" y="6657690"/>
            <a:chExt cx="387409" cy="0"/>
          </a:xfrm>
        </p:grpSpPr>
        <p:cxnSp>
          <p:nvCxnSpPr>
            <p:cNvPr id="65" name="Straight Connector 64">
              <a:extLst>
                <a:ext uri="{FF2B5EF4-FFF2-40B4-BE49-F238E27FC236}">
                  <a16:creationId xmlns:a16="http://schemas.microsoft.com/office/drawing/2014/main" id="{F1D40E5A-CF6C-460B-A94D-67318400F0BE}"/>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7258CC2-3A17-49B2-AC3E-392A5DB89165}"/>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67" name="Graphic 66">
            <a:extLst>
              <a:ext uri="{FF2B5EF4-FFF2-40B4-BE49-F238E27FC236}">
                <a16:creationId xmlns:a16="http://schemas.microsoft.com/office/drawing/2014/main" id="{C8386C3C-7BC4-4B1A-AC1D-A01540E347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734492" y="6583835"/>
            <a:ext cx="180984" cy="192001"/>
          </a:xfrm>
          <a:prstGeom prst="rect">
            <a:avLst/>
          </a:prstGeom>
        </p:spPr>
      </p:pic>
      <p:cxnSp>
        <p:nvCxnSpPr>
          <p:cNvPr id="68" name="Straight Connector 67">
            <a:extLst>
              <a:ext uri="{FF2B5EF4-FFF2-40B4-BE49-F238E27FC236}">
                <a16:creationId xmlns:a16="http://schemas.microsoft.com/office/drawing/2014/main" id="{3E669637-C2B2-4A48-B89D-5CE3053F408D}"/>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Slide Number Placeholder 5">
            <a:extLst>
              <a:ext uri="{FF2B5EF4-FFF2-40B4-BE49-F238E27FC236}">
                <a16:creationId xmlns:a16="http://schemas.microsoft.com/office/drawing/2014/main" id="{7D69E418-6045-4EA5-8A48-0FFCFAAA4D35}"/>
              </a:ext>
            </a:extLst>
          </p:cNvPr>
          <p:cNvSpPr txBox="1">
            <a:spLocks/>
          </p:cNvSpPr>
          <p:nvPr userDrawn="1"/>
        </p:nvSpPr>
        <p:spPr>
          <a:xfrm>
            <a:off x="5910580" y="6519497"/>
            <a:ext cx="370839" cy="320675"/>
          </a:xfrm>
          <a:prstGeom prst="rect">
            <a:avLst/>
          </a:prstGeom>
        </p:spPr>
        <p:txBody>
          <a:bodyPr vert="horz" lIns="91440" tIns="45720" rIns="91440" bIns="45720" rtlCol="0" anchor="ct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prstClr val="black">
                    <a:tint val="75000"/>
                  </a:prstClr>
                </a:solidFill>
                <a:effectLst/>
                <a:uLnTx/>
                <a:uFillTx/>
                <a:latin typeface="Poppins" panose="00000500000000000000" pitchFamily="50" charset="0"/>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02F1BAAA-A48A-40C0-B2BB-2E1ADAB78EF4}" type="slidenum">
              <a:rPr lang="en-US" smtClean="0"/>
              <a:pPr lvl="0"/>
              <a:t>‹#›</a:t>
            </a:fld>
            <a:endParaRPr lang="en-US" dirty="0"/>
          </a:p>
        </p:txBody>
      </p:sp>
    </p:spTree>
    <p:extLst>
      <p:ext uri="{BB962C8B-B14F-4D97-AF65-F5344CB8AC3E}">
        <p14:creationId xmlns:p14="http://schemas.microsoft.com/office/powerpoint/2010/main" val="35277122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and Pic format 6">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B750818-1830-44BC-9412-7A282F61D9B1}"/>
              </a:ext>
            </a:extLst>
          </p:cNvPr>
          <p:cNvSpPr>
            <a:spLocks noGrp="1"/>
          </p:cNvSpPr>
          <p:nvPr>
            <p:ph type="pic" sz="quarter" idx="10"/>
          </p:nvPr>
        </p:nvSpPr>
        <p:spPr>
          <a:xfrm>
            <a:off x="0" y="1319213"/>
            <a:ext cx="5225963" cy="2776537"/>
          </a:xfrm>
          <a:prstGeom prst="rect">
            <a:avLst/>
          </a:prstGeom>
          <a:solidFill>
            <a:srgbClr val="404040"/>
          </a:solidFill>
        </p:spPr>
        <p:txBody>
          <a:bodyPr anchor="ctr"/>
          <a:lstStyle>
            <a:lvl1pPr algn="ctr">
              <a:defRPr sz="1200">
                <a:solidFill>
                  <a:schemeClr val="bg1"/>
                </a:solidFill>
              </a:defRPr>
            </a:lvl1pPr>
          </a:lstStyle>
          <a:p>
            <a:endParaRPr lang="en-IN"/>
          </a:p>
        </p:txBody>
      </p:sp>
      <p:sp>
        <p:nvSpPr>
          <p:cNvPr id="63" name="TextBox 62">
            <a:extLst>
              <a:ext uri="{FF2B5EF4-FFF2-40B4-BE49-F238E27FC236}">
                <a16:creationId xmlns:a16="http://schemas.microsoft.com/office/drawing/2014/main" id="{986E6D9D-F4E3-4576-82C1-9B88B8920CDD}"/>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64" name="Group 63">
            <a:extLst>
              <a:ext uri="{FF2B5EF4-FFF2-40B4-BE49-F238E27FC236}">
                <a16:creationId xmlns:a16="http://schemas.microsoft.com/office/drawing/2014/main" id="{3FC12268-4548-47B5-BBC2-C09560F75B85}"/>
              </a:ext>
            </a:extLst>
          </p:cNvPr>
          <p:cNvGrpSpPr/>
          <p:nvPr userDrawn="1"/>
        </p:nvGrpSpPr>
        <p:grpSpPr>
          <a:xfrm>
            <a:off x="5902296" y="6657690"/>
            <a:ext cx="387409" cy="0"/>
            <a:chOff x="5905144" y="6657690"/>
            <a:chExt cx="387409" cy="0"/>
          </a:xfrm>
        </p:grpSpPr>
        <p:cxnSp>
          <p:nvCxnSpPr>
            <p:cNvPr id="65" name="Straight Connector 64">
              <a:extLst>
                <a:ext uri="{FF2B5EF4-FFF2-40B4-BE49-F238E27FC236}">
                  <a16:creationId xmlns:a16="http://schemas.microsoft.com/office/drawing/2014/main" id="{F1D40E5A-CF6C-460B-A94D-67318400F0BE}"/>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7258CC2-3A17-49B2-AC3E-392A5DB89165}"/>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67" name="Graphic 66">
            <a:extLst>
              <a:ext uri="{FF2B5EF4-FFF2-40B4-BE49-F238E27FC236}">
                <a16:creationId xmlns:a16="http://schemas.microsoft.com/office/drawing/2014/main" id="{C8386C3C-7BC4-4B1A-AC1D-A01540E347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734492" y="6583835"/>
            <a:ext cx="180984" cy="192001"/>
          </a:xfrm>
          <a:prstGeom prst="rect">
            <a:avLst/>
          </a:prstGeom>
        </p:spPr>
      </p:pic>
      <p:cxnSp>
        <p:nvCxnSpPr>
          <p:cNvPr id="68" name="Straight Connector 67">
            <a:extLst>
              <a:ext uri="{FF2B5EF4-FFF2-40B4-BE49-F238E27FC236}">
                <a16:creationId xmlns:a16="http://schemas.microsoft.com/office/drawing/2014/main" id="{3E669637-C2B2-4A48-B89D-5CE3053F408D}"/>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6" name="Title 18">
            <a:extLst>
              <a:ext uri="{FF2B5EF4-FFF2-40B4-BE49-F238E27FC236}">
                <a16:creationId xmlns:a16="http://schemas.microsoft.com/office/drawing/2014/main" id="{1BE40577-CD48-42B9-9DE5-928FF91842D7}"/>
              </a:ext>
            </a:extLst>
          </p:cNvPr>
          <p:cNvSpPr>
            <a:spLocks noGrp="1"/>
          </p:cNvSpPr>
          <p:nvPr>
            <p:ph type="title"/>
          </p:nvPr>
        </p:nvSpPr>
        <p:spPr>
          <a:xfrm>
            <a:off x="316392" y="266371"/>
            <a:ext cx="10972800" cy="584775"/>
          </a:xfrm>
          <a:prstGeom prst="rect">
            <a:avLst/>
          </a:prstGeom>
        </p:spPr>
        <p:txBody>
          <a:bodyPr lIns="0" tIns="0" rIns="0" bIns="0"/>
          <a:lstStyle>
            <a:lvl1pPr>
              <a:lnSpc>
                <a:spcPct val="100000"/>
              </a:lnSpc>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dirty="0"/>
              <a:t>Click to edit Master title style</a:t>
            </a:r>
            <a:endParaRPr lang="en-IN" dirty="0"/>
          </a:p>
        </p:txBody>
      </p:sp>
      <p:pic>
        <p:nvPicPr>
          <p:cNvPr id="14" name="Graphic 13">
            <a:extLst>
              <a:ext uri="{FF2B5EF4-FFF2-40B4-BE49-F238E27FC236}">
                <a16:creationId xmlns:a16="http://schemas.microsoft.com/office/drawing/2014/main" id="{DC971B60-CEE7-442E-9FEA-18DC061FE36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23952" y="0"/>
            <a:ext cx="12192000" cy="55002"/>
          </a:xfrm>
          <a:prstGeom prst="rect">
            <a:avLst/>
          </a:prstGeom>
        </p:spPr>
      </p:pic>
      <p:sp>
        <p:nvSpPr>
          <p:cNvPr id="15" name="Rectangle 14">
            <a:extLst>
              <a:ext uri="{FF2B5EF4-FFF2-40B4-BE49-F238E27FC236}">
                <a16:creationId xmlns:a16="http://schemas.microsoft.com/office/drawing/2014/main" id="{A00DAF6B-069C-4FCF-8238-7C2295131E65}"/>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B3367F40-AE9E-4FC5-8340-18D3202BD7A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9EBAA811-B484-4788-B4E7-091DC010C245}"/>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Slide Number Placeholder 5">
            <a:extLst>
              <a:ext uri="{FF2B5EF4-FFF2-40B4-BE49-F238E27FC236}">
                <a16:creationId xmlns:a16="http://schemas.microsoft.com/office/drawing/2014/main" id="{D26B89D4-3D63-4F78-94C9-F5C4DB6CB413}"/>
              </a:ext>
            </a:extLst>
          </p:cNvPr>
          <p:cNvSpPr txBox="1">
            <a:spLocks/>
          </p:cNvSpPr>
          <p:nvPr userDrawn="1"/>
        </p:nvSpPr>
        <p:spPr>
          <a:xfrm>
            <a:off x="5910580" y="6519497"/>
            <a:ext cx="370839" cy="320675"/>
          </a:xfrm>
          <a:prstGeom prst="rect">
            <a:avLst/>
          </a:prstGeom>
        </p:spPr>
        <p:txBody>
          <a:bodyPr vert="horz" lIns="91440" tIns="45720" rIns="91440" bIns="45720" rtlCol="0" anchor="ct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prstClr val="black">
                    <a:tint val="75000"/>
                  </a:prstClr>
                </a:solidFill>
                <a:effectLst/>
                <a:uLnTx/>
                <a:uFillTx/>
                <a:latin typeface="Poppins" panose="00000500000000000000" pitchFamily="50" charset="0"/>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02F1BAAA-A48A-40C0-B2BB-2E1ADAB78EF4}" type="slidenum">
              <a:rPr lang="en-US" smtClean="0"/>
              <a:pPr lvl="0"/>
              <a:t>‹#›</a:t>
            </a:fld>
            <a:endParaRPr lang="en-US" dirty="0"/>
          </a:p>
        </p:txBody>
      </p:sp>
    </p:spTree>
    <p:extLst>
      <p:ext uri="{BB962C8B-B14F-4D97-AF65-F5344CB8AC3E}">
        <p14:creationId xmlns:p14="http://schemas.microsoft.com/office/powerpoint/2010/main" val="182759205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meline layout 1">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CF3EB9C9-B6A4-4784-AB45-EAA49FE1E638}"/>
              </a:ext>
            </a:extLst>
          </p:cNvPr>
          <p:cNvSpPr>
            <a:spLocks noGrp="1"/>
          </p:cNvSpPr>
          <p:nvPr>
            <p:ph type="pic" sz="quarter" idx="11"/>
          </p:nvPr>
        </p:nvSpPr>
        <p:spPr>
          <a:xfrm>
            <a:off x="0" y="-1"/>
            <a:ext cx="12192000" cy="2457449"/>
          </a:xfrm>
          <a:custGeom>
            <a:avLst/>
            <a:gdLst>
              <a:gd name="connsiteX0" fmla="*/ 0 w 12192000"/>
              <a:gd name="connsiteY0" fmla="*/ 0 h 2457449"/>
              <a:gd name="connsiteX1" fmla="*/ 12192000 w 12192000"/>
              <a:gd name="connsiteY1" fmla="*/ 0 h 2457449"/>
              <a:gd name="connsiteX2" fmla="*/ 12192000 w 12192000"/>
              <a:gd name="connsiteY2" fmla="*/ 2457449 h 2457449"/>
              <a:gd name="connsiteX3" fmla="*/ 6639929 w 12192000"/>
              <a:gd name="connsiteY3" fmla="*/ 2457449 h 2457449"/>
              <a:gd name="connsiteX4" fmla="*/ 6700400 w 12192000"/>
              <a:gd name="connsiteY4" fmla="*/ 2352555 h 2457449"/>
              <a:gd name="connsiteX5" fmla="*/ 6700400 w 12192000"/>
              <a:gd name="connsiteY5" fmla="*/ 2352240 h 2457449"/>
              <a:gd name="connsiteX6" fmla="*/ 5492335 w 12192000"/>
              <a:gd name="connsiteY6" fmla="*/ 2352240 h 2457449"/>
              <a:gd name="connsiteX7" fmla="*/ 5492335 w 12192000"/>
              <a:gd name="connsiteY7" fmla="*/ 2457449 h 2457449"/>
              <a:gd name="connsiteX8" fmla="*/ 0 w 12192000"/>
              <a:gd name="connsiteY8" fmla="*/ 2457449 h 245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2457449">
                <a:moveTo>
                  <a:pt x="0" y="0"/>
                </a:moveTo>
                <a:lnTo>
                  <a:pt x="12192000" y="0"/>
                </a:lnTo>
                <a:lnTo>
                  <a:pt x="12192000" y="2457449"/>
                </a:lnTo>
                <a:lnTo>
                  <a:pt x="6639929" y="2457449"/>
                </a:lnTo>
                <a:lnTo>
                  <a:pt x="6700400" y="2352555"/>
                </a:lnTo>
                <a:lnTo>
                  <a:pt x="6700400" y="2352240"/>
                </a:lnTo>
                <a:lnTo>
                  <a:pt x="5492335" y="2352240"/>
                </a:lnTo>
                <a:lnTo>
                  <a:pt x="5492335" y="2457449"/>
                </a:lnTo>
                <a:lnTo>
                  <a:pt x="0" y="2457449"/>
                </a:lnTo>
                <a:close/>
              </a:path>
            </a:pathLst>
          </a:custGeom>
          <a:solidFill>
            <a:srgbClr val="404040"/>
          </a:solidFill>
        </p:spPr>
        <p:txBody>
          <a:bodyPr wrap="square" anchor="ctr">
            <a:noAutofit/>
          </a:bodyPr>
          <a:lstStyle>
            <a:lvl1pPr algn="ctr">
              <a:defRPr sz="1800">
                <a:solidFill>
                  <a:schemeClr val="bg1"/>
                </a:solidFill>
              </a:defRPr>
            </a:lvl1pPr>
          </a:lstStyle>
          <a:p>
            <a:endParaRPr lang="en-IN"/>
          </a:p>
        </p:txBody>
      </p:sp>
      <p:sp>
        <p:nvSpPr>
          <p:cNvPr id="63" name="TextBox 62">
            <a:extLst>
              <a:ext uri="{FF2B5EF4-FFF2-40B4-BE49-F238E27FC236}">
                <a16:creationId xmlns:a16="http://schemas.microsoft.com/office/drawing/2014/main" id="{986E6D9D-F4E3-4576-82C1-9B88B8920CDD}"/>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64" name="Group 63">
            <a:extLst>
              <a:ext uri="{FF2B5EF4-FFF2-40B4-BE49-F238E27FC236}">
                <a16:creationId xmlns:a16="http://schemas.microsoft.com/office/drawing/2014/main" id="{3FC12268-4548-47B5-BBC2-C09560F75B85}"/>
              </a:ext>
            </a:extLst>
          </p:cNvPr>
          <p:cNvGrpSpPr/>
          <p:nvPr userDrawn="1"/>
        </p:nvGrpSpPr>
        <p:grpSpPr>
          <a:xfrm>
            <a:off x="5902296" y="6657690"/>
            <a:ext cx="387409" cy="0"/>
            <a:chOff x="5905144" y="6657690"/>
            <a:chExt cx="387409" cy="0"/>
          </a:xfrm>
        </p:grpSpPr>
        <p:cxnSp>
          <p:nvCxnSpPr>
            <p:cNvPr id="65" name="Straight Connector 64">
              <a:extLst>
                <a:ext uri="{FF2B5EF4-FFF2-40B4-BE49-F238E27FC236}">
                  <a16:creationId xmlns:a16="http://schemas.microsoft.com/office/drawing/2014/main" id="{F1D40E5A-CF6C-460B-A94D-67318400F0BE}"/>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7258CC2-3A17-49B2-AC3E-392A5DB89165}"/>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67" name="Graphic 66">
            <a:extLst>
              <a:ext uri="{FF2B5EF4-FFF2-40B4-BE49-F238E27FC236}">
                <a16:creationId xmlns:a16="http://schemas.microsoft.com/office/drawing/2014/main" id="{C8386C3C-7BC4-4B1A-AC1D-A01540E347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734492" y="6583835"/>
            <a:ext cx="180984" cy="192001"/>
          </a:xfrm>
          <a:prstGeom prst="rect">
            <a:avLst/>
          </a:prstGeom>
        </p:spPr>
      </p:pic>
      <p:cxnSp>
        <p:nvCxnSpPr>
          <p:cNvPr id="68" name="Straight Connector 67">
            <a:extLst>
              <a:ext uri="{FF2B5EF4-FFF2-40B4-BE49-F238E27FC236}">
                <a16:creationId xmlns:a16="http://schemas.microsoft.com/office/drawing/2014/main" id="{3E669637-C2B2-4A48-B89D-5CE3053F408D}"/>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 name="Title 18">
            <a:extLst>
              <a:ext uri="{FF2B5EF4-FFF2-40B4-BE49-F238E27FC236}">
                <a16:creationId xmlns:a16="http://schemas.microsoft.com/office/drawing/2014/main" id="{6D116BA0-A4CD-43AC-9E0C-B9621E19A87E}"/>
              </a:ext>
            </a:extLst>
          </p:cNvPr>
          <p:cNvSpPr>
            <a:spLocks noGrp="1"/>
          </p:cNvSpPr>
          <p:nvPr>
            <p:ph type="title"/>
          </p:nvPr>
        </p:nvSpPr>
        <p:spPr>
          <a:xfrm>
            <a:off x="316392" y="478200"/>
            <a:ext cx="11599084" cy="553998"/>
          </a:xfrm>
          <a:prstGeom prst="rect">
            <a:avLst/>
          </a:prstGeom>
          <a:noFill/>
        </p:spPr>
        <p:txBody>
          <a:bodyPr wrap="square" lIns="0" tIns="0" rIns="0" bIns="0" rtlCol="0">
            <a:spAutoFit/>
          </a:bodyPr>
          <a:lstStyle>
            <a:lvl1pPr algn="ctr">
              <a:lnSpc>
                <a:spcPct val="100000"/>
              </a:lnSpc>
              <a:spcBef>
                <a:spcPts val="0"/>
              </a:spcBef>
              <a:defRPr lang="en-IN" sz="3600" b="1" dirty="0">
                <a:solidFill>
                  <a:schemeClr val="bg1"/>
                </a:solidFill>
                <a:latin typeface="Poppins" panose="00000500000000000000" pitchFamily="50" charset="0"/>
                <a:ea typeface="+mn-ea"/>
                <a:cs typeface="Poppins" panose="00000500000000000000" pitchFamily="50" charset="0"/>
              </a:defRPr>
            </a:lvl1pPr>
          </a:lstStyle>
          <a:p>
            <a:pPr marL="0" lvl="0" algn="ctr"/>
            <a:r>
              <a:rPr lang="en-US" dirty="0"/>
              <a:t>Click to edit Master title style</a:t>
            </a:r>
            <a:endParaRPr lang="en-IN" dirty="0"/>
          </a:p>
        </p:txBody>
      </p:sp>
      <p:sp>
        <p:nvSpPr>
          <p:cNvPr id="4" name="Text Placeholder 3">
            <a:extLst>
              <a:ext uri="{FF2B5EF4-FFF2-40B4-BE49-F238E27FC236}">
                <a16:creationId xmlns:a16="http://schemas.microsoft.com/office/drawing/2014/main" id="{D770FD93-F6BB-4DB2-B1B0-2D78C411BE6B}"/>
              </a:ext>
            </a:extLst>
          </p:cNvPr>
          <p:cNvSpPr>
            <a:spLocks noGrp="1"/>
          </p:cNvSpPr>
          <p:nvPr>
            <p:ph type="body" sz="quarter" idx="10" hasCustomPrompt="1"/>
          </p:nvPr>
        </p:nvSpPr>
        <p:spPr>
          <a:xfrm>
            <a:off x="3051334" y="1534361"/>
            <a:ext cx="5844354" cy="215444"/>
          </a:xfrm>
          <a:prstGeom prst="rect">
            <a:avLst/>
          </a:prstGeom>
          <a:noFill/>
        </p:spPr>
        <p:txBody>
          <a:bodyPr wrap="square" lIns="0" tIns="0" rIns="0" bIns="0" rtlCol="0">
            <a:spAutoFit/>
          </a:bodyPr>
          <a:lstStyle>
            <a:lvl1pPr marL="0" indent="0" algn="ctr">
              <a:lnSpc>
                <a:spcPct val="100000"/>
              </a:lnSpc>
              <a:spcBef>
                <a:spcPts val="0"/>
              </a:spcBef>
              <a:buNone/>
              <a:defRPr lang="en-US" sz="1400" dirty="0" smtClean="0">
                <a:solidFill>
                  <a:schemeClr val="bg1"/>
                </a:solidFill>
                <a:latin typeface="Poppins Light" panose="00000400000000000000" pitchFamily="50" charset="0"/>
                <a:cs typeface="Poppins Light" panose="00000400000000000000" pitchFamily="50" charset="0"/>
              </a:defRPr>
            </a:lvl1pPr>
            <a:lvl2pPr marL="228600" indent="0" algn="ctr">
              <a:buNone/>
              <a:defRPr lang="en-US" sz="1800" dirty="0" smtClean="0">
                <a:solidFill>
                  <a:schemeClr val="bg1"/>
                </a:solidFill>
              </a:defRPr>
            </a:lvl2pPr>
            <a:lvl3pPr marL="685800" indent="0" algn="ctr">
              <a:buNone/>
              <a:defRPr lang="en-US" sz="1800" dirty="0" smtClean="0">
                <a:solidFill>
                  <a:schemeClr val="bg1"/>
                </a:solidFill>
              </a:defRPr>
            </a:lvl3pPr>
            <a:lvl4pPr marL="1143000" indent="0" algn="ctr">
              <a:buNone/>
              <a:defRPr lang="en-US" dirty="0" smtClean="0">
                <a:solidFill>
                  <a:schemeClr val="bg1"/>
                </a:solidFill>
              </a:defRPr>
            </a:lvl4pPr>
            <a:lvl5pPr marL="1600200" indent="0" algn="ctr">
              <a:buNone/>
              <a:defRPr lang="en-IN" dirty="0">
                <a:solidFill>
                  <a:schemeClr val="bg1"/>
                </a:solidFill>
              </a:defRPr>
            </a:lvl5pPr>
          </a:lstStyle>
          <a:p>
            <a:pPr marL="0" lvl="0" algn="ctr"/>
            <a:r>
              <a:rPr lang="en-IN"/>
              <a:t>Click to Add text</a:t>
            </a:r>
          </a:p>
        </p:txBody>
      </p:sp>
      <p:pic>
        <p:nvPicPr>
          <p:cNvPr id="17" name="Graphic 16">
            <a:extLst>
              <a:ext uri="{FF2B5EF4-FFF2-40B4-BE49-F238E27FC236}">
                <a16:creationId xmlns:a16="http://schemas.microsoft.com/office/drawing/2014/main" id="{A3F23D3B-C775-4E07-AB68-9ABFFA860AE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92334" y="2352239"/>
            <a:ext cx="1207331" cy="1280821"/>
          </a:xfrm>
          <a:prstGeom prst="rect">
            <a:avLst/>
          </a:prstGeom>
        </p:spPr>
      </p:pic>
      <p:sp>
        <p:nvSpPr>
          <p:cNvPr id="13" name="Slide Number Placeholder 5">
            <a:extLst>
              <a:ext uri="{FF2B5EF4-FFF2-40B4-BE49-F238E27FC236}">
                <a16:creationId xmlns:a16="http://schemas.microsoft.com/office/drawing/2014/main" id="{600CB7F2-B49E-4888-86BC-D4647149F5A8}"/>
              </a:ext>
            </a:extLst>
          </p:cNvPr>
          <p:cNvSpPr txBox="1">
            <a:spLocks/>
          </p:cNvSpPr>
          <p:nvPr userDrawn="1"/>
        </p:nvSpPr>
        <p:spPr>
          <a:xfrm>
            <a:off x="5910580" y="6519497"/>
            <a:ext cx="370839" cy="320675"/>
          </a:xfrm>
          <a:prstGeom prst="rect">
            <a:avLst/>
          </a:prstGeom>
        </p:spPr>
        <p:txBody>
          <a:bodyPr vert="horz" lIns="91440" tIns="45720" rIns="91440" bIns="45720" rtlCol="0" anchor="ct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prstClr val="black">
                    <a:tint val="75000"/>
                  </a:prstClr>
                </a:solidFill>
                <a:effectLst/>
                <a:uLnTx/>
                <a:uFillTx/>
                <a:latin typeface="Poppins" panose="00000500000000000000" pitchFamily="50" charset="0"/>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02F1BAAA-A48A-40C0-B2BB-2E1ADAB78EF4}" type="slidenum">
              <a:rPr lang="en-US" smtClean="0"/>
              <a:pPr lvl="0"/>
              <a:t>‹#›</a:t>
            </a:fld>
            <a:endParaRPr lang="en-US" dirty="0"/>
          </a:p>
        </p:txBody>
      </p:sp>
    </p:spTree>
    <p:extLst>
      <p:ext uri="{BB962C8B-B14F-4D97-AF65-F5344CB8AC3E}">
        <p14:creationId xmlns:p14="http://schemas.microsoft.com/office/powerpoint/2010/main" val="1232955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meline layout 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440641B-EC19-4365-9406-539E1DD82597}"/>
              </a:ext>
            </a:extLst>
          </p:cNvPr>
          <p:cNvSpPr>
            <a:spLocks noGrp="1"/>
          </p:cNvSpPr>
          <p:nvPr>
            <p:ph type="pic" sz="quarter" idx="10"/>
          </p:nvPr>
        </p:nvSpPr>
        <p:spPr>
          <a:xfrm>
            <a:off x="6526213" y="1901825"/>
            <a:ext cx="5208587" cy="2186529"/>
          </a:xfrm>
          <a:prstGeom prst="rect">
            <a:avLst/>
          </a:prstGeom>
          <a:solidFill>
            <a:srgbClr val="404040"/>
          </a:solidFill>
        </p:spPr>
        <p:txBody>
          <a:bodyPr anchor="ctr"/>
          <a:lstStyle>
            <a:lvl1pPr algn="ctr">
              <a:defRPr sz="1800">
                <a:solidFill>
                  <a:schemeClr val="bg1"/>
                </a:solidFill>
              </a:defRPr>
            </a:lvl1pPr>
          </a:lstStyle>
          <a:p>
            <a:endParaRPr lang="en-IN"/>
          </a:p>
        </p:txBody>
      </p:sp>
      <p:sp>
        <p:nvSpPr>
          <p:cNvPr id="63" name="TextBox 62">
            <a:extLst>
              <a:ext uri="{FF2B5EF4-FFF2-40B4-BE49-F238E27FC236}">
                <a16:creationId xmlns:a16="http://schemas.microsoft.com/office/drawing/2014/main" id="{986E6D9D-F4E3-4576-82C1-9B88B8920CDD}"/>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64" name="Group 63">
            <a:extLst>
              <a:ext uri="{FF2B5EF4-FFF2-40B4-BE49-F238E27FC236}">
                <a16:creationId xmlns:a16="http://schemas.microsoft.com/office/drawing/2014/main" id="{3FC12268-4548-47B5-BBC2-C09560F75B85}"/>
              </a:ext>
            </a:extLst>
          </p:cNvPr>
          <p:cNvGrpSpPr/>
          <p:nvPr userDrawn="1"/>
        </p:nvGrpSpPr>
        <p:grpSpPr>
          <a:xfrm>
            <a:off x="5902296" y="6657690"/>
            <a:ext cx="387409" cy="0"/>
            <a:chOff x="5905144" y="6657690"/>
            <a:chExt cx="387409" cy="0"/>
          </a:xfrm>
        </p:grpSpPr>
        <p:cxnSp>
          <p:nvCxnSpPr>
            <p:cNvPr id="65" name="Straight Connector 64">
              <a:extLst>
                <a:ext uri="{FF2B5EF4-FFF2-40B4-BE49-F238E27FC236}">
                  <a16:creationId xmlns:a16="http://schemas.microsoft.com/office/drawing/2014/main" id="{F1D40E5A-CF6C-460B-A94D-67318400F0BE}"/>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7258CC2-3A17-49B2-AC3E-392A5DB89165}"/>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67" name="Graphic 66">
            <a:extLst>
              <a:ext uri="{FF2B5EF4-FFF2-40B4-BE49-F238E27FC236}">
                <a16:creationId xmlns:a16="http://schemas.microsoft.com/office/drawing/2014/main" id="{C8386C3C-7BC4-4B1A-AC1D-A01540E347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734492" y="6583835"/>
            <a:ext cx="180984" cy="192001"/>
          </a:xfrm>
          <a:prstGeom prst="rect">
            <a:avLst/>
          </a:prstGeom>
        </p:spPr>
      </p:pic>
      <p:cxnSp>
        <p:nvCxnSpPr>
          <p:cNvPr id="68" name="Straight Connector 67">
            <a:extLst>
              <a:ext uri="{FF2B5EF4-FFF2-40B4-BE49-F238E27FC236}">
                <a16:creationId xmlns:a16="http://schemas.microsoft.com/office/drawing/2014/main" id="{3E669637-C2B2-4A48-B89D-5CE3053F408D}"/>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Slide Number Placeholder 5">
            <a:extLst>
              <a:ext uri="{FF2B5EF4-FFF2-40B4-BE49-F238E27FC236}">
                <a16:creationId xmlns:a16="http://schemas.microsoft.com/office/drawing/2014/main" id="{A721721D-955D-4739-B04E-A2C62C323157}"/>
              </a:ext>
            </a:extLst>
          </p:cNvPr>
          <p:cNvSpPr txBox="1">
            <a:spLocks/>
          </p:cNvSpPr>
          <p:nvPr userDrawn="1"/>
        </p:nvSpPr>
        <p:spPr>
          <a:xfrm>
            <a:off x="5910580" y="6519497"/>
            <a:ext cx="370839" cy="320675"/>
          </a:xfrm>
          <a:prstGeom prst="rect">
            <a:avLst/>
          </a:prstGeom>
        </p:spPr>
        <p:txBody>
          <a:bodyPr vert="horz" lIns="91440" tIns="45720" rIns="91440" bIns="45720" rtlCol="0" anchor="ct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prstClr val="black">
                    <a:tint val="75000"/>
                  </a:prstClr>
                </a:solidFill>
                <a:effectLst/>
                <a:uLnTx/>
                <a:uFillTx/>
                <a:latin typeface="Poppins" panose="00000500000000000000" pitchFamily="50" charset="0"/>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02F1BAAA-A48A-40C0-B2BB-2E1ADAB78EF4}" type="slidenum">
              <a:rPr lang="en-US" smtClean="0"/>
              <a:pPr lvl="0"/>
              <a:t>‹#›</a:t>
            </a:fld>
            <a:endParaRPr lang="en-US" dirty="0"/>
          </a:p>
        </p:txBody>
      </p:sp>
    </p:spTree>
    <p:extLst>
      <p:ext uri="{BB962C8B-B14F-4D97-AF65-F5344CB8AC3E}">
        <p14:creationId xmlns:p14="http://schemas.microsoft.com/office/powerpoint/2010/main" val="30678331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meline layout 4">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17637F0D-E93D-4FB8-95FA-64686B9ECC05}"/>
              </a:ext>
            </a:extLst>
          </p:cNvPr>
          <p:cNvSpPr>
            <a:spLocks noGrp="1"/>
          </p:cNvSpPr>
          <p:nvPr>
            <p:ph type="pic" sz="quarter" idx="10"/>
          </p:nvPr>
        </p:nvSpPr>
        <p:spPr>
          <a:xfrm>
            <a:off x="5462588" y="1370013"/>
            <a:ext cx="6729412" cy="2405062"/>
          </a:xfrm>
          <a:prstGeom prst="rect">
            <a:avLst/>
          </a:prstGeom>
          <a:solidFill>
            <a:srgbClr val="404040"/>
          </a:solidFill>
        </p:spPr>
        <p:txBody>
          <a:bodyPr anchor="ctr"/>
          <a:lstStyle>
            <a:lvl1pPr algn="ctr">
              <a:defRPr sz="1400">
                <a:solidFill>
                  <a:schemeClr val="bg1"/>
                </a:solidFill>
              </a:defRPr>
            </a:lvl1pPr>
          </a:lstStyle>
          <a:p>
            <a:endParaRPr lang="en-IN"/>
          </a:p>
        </p:txBody>
      </p:sp>
      <p:pic>
        <p:nvPicPr>
          <p:cNvPr id="6" name="Graphic 5">
            <a:extLst>
              <a:ext uri="{FF2B5EF4-FFF2-40B4-BE49-F238E27FC236}">
                <a16:creationId xmlns:a16="http://schemas.microsoft.com/office/drawing/2014/main" id="{306EA5ED-3A95-48FF-904C-582DFE81F0A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 y="4714243"/>
            <a:ext cx="3310131" cy="773396"/>
          </a:xfrm>
          <a:prstGeom prst="rect">
            <a:avLst/>
          </a:prstGeom>
        </p:spPr>
      </p:pic>
      <p:sp>
        <p:nvSpPr>
          <p:cNvPr id="30" name="Title 18">
            <a:extLst>
              <a:ext uri="{FF2B5EF4-FFF2-40B4-BE49-F238E27FC236}">
                <a16:creationId xmlns:a16="http://schemas.microsoft.com/office/drawing/2014/main" id="{19DC3634-D812-4C26-B03B-CBF01B10962C}"/>
              </a:ext>
            </a:extLst>
          </p:cNvPr>
          <p:cNvSpPr>
            <a:spLocks noGrp="1"/>
          </p:cNvSpPr>
          <p:nvPr>
            <p:ph type="title"/>
          </p:nvPr>
        </p:nvSpPr>
        <p:spPr>
          <a:xfrm>
            <a:off x="316392" y="266371"/>
            <a:ext cx="10972800" cy="584775"/>
          </a:xfrm>
          <a:prstGeom prst="rect">
            <a:avLst/>
          </a:prstGeom>
        </p:spPr>
        <p:txBody>
          <a:bodyPr lIns="0" tIns="0" rIns="0" bIns="0"/>
          <a:lstStyle>
            <a:lvl1pPr>
              <a:lnSpc>
                <a:spcPct val="100000"/>
              </a:lnSpc>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a:t>Click to edit Master title style</a:t>
            </a:r>
            <a:endParaRPr lang="en-IN"/>
          </a:p>
        </p:txBody>
      </p:sp>
      <p:sp>
        <p:nvSpPr>
          <p:cNvPr id="33" name="TextBox 32">
            <a:extLst>
              <a:ext uri="{FF2B5EF4-FFF2-40B4-BE49-F238E27FC236}">
                <a16:creationId xmlns:a16="http://schemas.microsoft.com/office/drawing/2014/main" id="{E129254D-0F79-41A8-B762-8CE60E83EF63}"/>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34" name="Group 33">
            <a:extLst>
              <a:ext uri="{FF2B5EF4-FFF2-40B4-BE49-F238E27FC236}">
                <a16:creationId xmlns:a16="http://schemas.microsoft.com/office/drawing/2014/main" id="{80DD667F-9CB4-4E98-B371-A69A1EDBF93E}"/>
              </a:ext>
            </a:extLst>
          </p:cNvPr>
          <p:cNvGrpSpPr/>
          <p:nvPr userDrawn="1"/>
        </p:nvGrpSpPr>
        <p:grpSpPr>
          <a:xfrm>
            <a:off x="5902296" y="6657690"/>
            <a:ext cx="387409" cy="0"/>
            <a:chOff x="5905144" y="6657690"/>
            <a:chExt cx="387409" cy="0"/>
          </a:xfrm>
        </p:grpSpPr>
        <p:cxnSp>
          <p:nvCxnSpPr>
            <p:cNvPr id="35" name="Straight Connector 34">
              <a:extLst>
                <a:ext uri="{FF2B5EF4-FFF2-40B4-BE49-F238E27FC236}">
                  <a16:creationId xmlns:a16="http://schemas.microsoft.com/office/drawing/2014/main" id="{C04599BA-4E7F-4218-9FB8-9EFE5F2187E5}"/>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E592C6A-6837-4727-AC5A-06AF5038F44C}"/>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37" name="Graphic 36">
            <a:extLst>
              <a:ext uri="{FF2B5EF4-FFF2-40B4-BE49-F238E27FC236}">
                <a16:creationId xmlns:a16="http://schemas.microsoft.com/office/drawing/2014/main" id="{EC822322-0501-4A39-A12E-610CC635714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38" name="Straight Connector 37">
            <a:extLst>
              <a:ext uri="{FF2B5EF4-FFF2-40B4-BE49-F238E27FC236}">
                <a16:creationId xmlns:a16="http://schemas.microsoft.com/office/drawing/2014/main" id="{67AB2C7C-88A6-4B2F-9A84-92183FA7B6FB}"/>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2" name="Picture Placeholder 2">
            <a:extLst>
              <a:ext uri="{FF2B5EF4-FFF2-40B4-BE49-F238E27FC236}">
                <a16:creationId xmlns:a16="http://schemas.microsoft.com/office/drawing/2014/main" id="{0AD0189B-7A91-4F16-AE04-0B87C41C1CD9}"/>
              </a:ext>
            </a:extLst>
          </p:cNvPr>
          <p:cNvSpPr>
            <a:spLocks noGrp="1"/>
          </p:cNvSpPr>
          <p:nvPr>
            <p:ph type="pic" sz="quarter" idx="14" hasCustomPrompt="1"/>
          </p:nvPr>
        </p:nvSpPr>
        <p:spPr>
          <a:xfrm>
            <a:off x="149660" y="4824135"/>
            <a:ext cx="641350" cy="553613"/>
          </a:xfrm>
          <a:prstGeom prst="rect">
            <a:avLst/>
          </a:prstGeom>
          <a:noFill/>
        </p:spPr>
        <p:txBody>
          <a:bodyPr wrap="square" rtlCol="0">
            <a:spAutoFit/>
          </a:bodyPr>
          <a:lstStyle>
            <a:lvl1pPr marL="0" indent="0">
              <a:buNone/>
              <a:defRPr lang="en-IN" sz="1100" dirty="0">
                <a:latin typeface="Poppins Light" panose="00000400000000000000" pitchFamily="50" charset="0"/>
                <a:cs typeface="Poppins Light" panose="00000400000000000000" pitchFamily="50" charset="0"/>
              </a:defRPr>
            </a:lvl1pPr>
          </a:lstStyle>
          <a:p>
            <a:pPr marL="0" lvl="0" algn="ctr"/>
            <a:r>
              <a:rPr lang="en-US"/>
              <a:t>Click to add icon</a:t>
            </a:r>
            <a:endParaRPr lang="en-IN"/>
          </a:p>
        </p:txBody>
      </p:sp>
      <p:sp>
        <p:nvSpPr>
          <p:cNvPr id="43" name="Text Placeholder 10">
            <a:extLst>
              <a:ext uri="{FF2B5EF4-FFF2-40B4-BE49-F238E27FC236}">
                <a16:creationId xmlns:a16="http://schemas.microsoft.com/office/drawing/2014/main" id="{5242A912-F45D-452D-A091-EF71F80274FD}"/>
              </a:ext>
            </a:extLst>
          </p:cNvPr>
          <p:cNvSpPr>
            <a:spLocks noGrp="1"/>
          </p:cNvSpPr>
          <p:nvPr>
            <p:ph type="body" sz="quarter" idx="13" hasCustomPrompt="1"/>
          </p:nvPr>
        </p:nvSpPr>
        <p:spPr>
          <a:xfrm>
            <a:off x="927597" y="4834920"/>
            <a:ext cx="1933401" cy="541687"/>
          </a:xfrm>
          <a:prstGeom prst="rect">
            <a:avLst/>
          </a:prstGeom>
          <a:noFill/>
        </p:spPr>
        <p:txBody>
          <a:bodyPr wrap="square" rtlCol="0">
            <a:spAutoFit/>
          </a:bodyPr>
          <a:lstStyle>
            <a:lvl1pPr marL="0" indent="0">
              <a:buNone/>
              <a:defRPr lang="en-US" sz="1600" smtClean="0">
                <a:solidFill>
                  <a:schemeClr val="bg1"/>
                </a:solidFill>
                <a:latin typeface="Poppins SemiBold" panose="00000700000000000000" pitchFamily="50" charset="0"/>
                <a:cs typeface="Poppins SemiBold" panose="00000700000000000000" pitchFamily="50" charset="0"/>
              </a:defRPr>
            </a:lvl1pPr>
            <a:lvl2pPr>
              <a:defRPr lang="en-US" sz="1800" smtClean="0"/>
            </a:lvl2pPr>
            <a:lvl3pPr>
              <a:defRPr lang="en-US" sz="1800" smtClean="0"/>
            </a:lvl3pPr>
            <a:lvl4pPr>
              <a:defRPr lang="en-US" smtClean="0"/>
            </a:lvl4pPr>
            <a:lvl5pPr>
              <a:defRPr lang="en-IN"/>
            </a:lvl5pPr>
          </a:lstStyle>
          <a:p>
            <a:pPr marL="0" lvl="0"/>
            <a:r>
              <a:rPr lang="en-US"/>
              <a:t>Click to edit Sub Heading text</a:t>
            </a:r>
            <a:endParaRPr lang="en-IN"/>
          </a:p>
        </p:txBody>
      </p:sp>
      <p:pic>
        <p:nvPicPr>
          <p:cNvPr id="16" name="Graphic 15">
            <a:extLst>
              <a:ext uri="{FF2B5EF4-FFF2-40B4-BE49-F238E27FC236}">
                <a16:creationId xmlns:a16="http://schemas.microsoft.com/office/drawing/2014/main" id="{900F911A-1163-4A2D-B956-181496C9094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3952" y="0"/>
            <a:ext cx="12192000" cy="55002"/>
          </a:xfrm>
          <a:prstGeom prst="rect">
            <a:avLst/>
          </a:prstGeom>
        </p:spPr>
      </p:pic>
      <p:sp>
        <p:nvSpPr>
          <p:cNvPr id="17" name="Rectangle 16">
            <a:extLst>
              <a:ext uri="{FF2B5EF4-FFF2-40B4-BE49-F238E27FC236}">
                <a16:creationId xmlns:a16="http://schemas.microsoft.com/office/drawing/2014/main" id="{429758B4-C7EE-4503-AC71-C994AF711B33}"/>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1879B214-784E-4C25-B8F0-E4D960477831}"/>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49048266-5D12-4EC0-8AEC-C0866A60D524}"/>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Slide Number Placeholder 5">
            <a:extLst>
              <a:ext uri="{FF2B5EF4-FFF2-40B4-BE49-F238E27FC236}">
                <a16:creationId xmlns:a16="http://schemas.microsoft.com/office/drawing/2014/main" id="{FEBFB236-766E-4C07-9DEF-376A9DD0FC37}"/>
              </a:ext>
            </a:extLst>
          </p:cNvPr>
          <p:cNvSpPr txBox="1">
            <a:spLocks/>
          </p:cNvSpPr>
          <p:nvPr userDrawn="1"/>
        </p:nvSpPr>
        <p:spPr>
          <a:xfrm>
            <a:off x="5910580" y="6519497"/>
            <a:ext cx="370839" cy="320675"/>
          </a:xfrm>
          <a:prstGeom prst="rect">
            <a:avLst/>
          </a:prstGeom>
        </p:spPr>
        <p:txBody>
          <a:bodyPr vert="horz" lIns="91440" tIns="45720" rIns="91440" bIns="45720" rtlCol="0" anchor="ct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prstClr val="black">
                    <a:tint val="75000"/>
                  </a:prstClr>
                </a:solidFill>
                <a:effectLst/>
                <a:uLnTx/>
                <a:uFillTx/>
                <a:latin typeface="Poppins" panose="00000500000000000000" pitchFamily="50" charset="0"/>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02F1BAAA-A48A-40C0-B2BB-2E1ADAB78EF4}" type="slidenum">
              <a:rPr lang="en-US" smtClean="0"/>
              <a:pPr lvl="0"/>
              <a:t>‹#›</a:t>
            </a:fld>
            <a:endParaRPr lang="en-US" dirty="0"/>
          </a:p>
        </p:txBody>
      </p:sp>
    </p:spTree>
    <p:extLst>
      <p:ext uri="{BB962C8B-B14F-4D97-AF65-F5344CB8AC3E}">
        <p14:creationId xmlns:p14="http://schemas.microsoft.com/office/powerpoint/2010/main" val="26214309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and Body 1">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Title 18">
            <a:extLst>
              <a:ext uri="{FF2B5EF4-FFF2-40B4-BE49-F238E27FC236}">
                <a16:creationId xmlns:a16="http://schemas.microsoft.com/office/drawing/2014/main" id="{7725916F-093B-4C56-85A1-46E7828AF415}"/>
              </a:ext>
            </a:extLst>
          </p:cNvPr>
          <p:cNvSpPr>
            <a:spLocks noGrp="1"/>
          </p:cNvSpPr>
          <p:nvPr>
            <p:ph type="title"/>
          </p:nvPr>
        </p:nvSpPr>
        <p:spPr>
          <a:xfrm>
            <a:off x="316392" y="266371"/>
            <a:ext cx="10972800" cy="584775"/>
          </a:xfrm>
          <a:prstGeom prst="rect">
            <a:avLst/>
          </a:prstGeom>
        </p:spPr>
        <p:txBody>
          <a:bodyPr lIns="0" tIns="0" rIns="0" bIns="0"/>
          <a:lstStyle>
            <a:lvl1pPr>
              <a:lnSpc>
                <a:spcPct val="100000"/>
              </a:lnSpc>
              <a:spcBef>
                <a:spcPts val="0"/>
              </a:spcBef>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dirty="0"/>
              <a:t>Click to edit Master title style</a:t>
            </a:r>
            <a:endParaRPr lang="en-IN" dirty="0"/>
          </a:p>
        </p:txBody>
      </p:sp>
      <p:sp>
        <p:nvSpPr>
          <p:cNvPr id="25" name="Content Placeholder 21">
            <a:extLst>
              <a:ext uri="{FF2B5EF4-FFF2-40B4-BE49-F238E27FC236}">
                <a16:creationId xmlns:a16="http://schemas.microsoft.com/office/drawing/2014/main" id="{442361EB-3A00-488E-A73E-65766E41F9EC}"/>
              </a:ext>
            </a:extLst>
          </p:cNvPr>
          <p:cNvSpPr>
            <a:spLocks noGrp="1"/>
          </p:cNvSpPr>
          <p:nvPr>
            <p:ph sz="quarter" idx="10"/>
          </p:nvPr>
        </p:nvSpPr>
        <p:spPr>
          <a:xfrm>
            <a:off x="316392" y="930386"/>
            <a:ext cx="11558635" cy="246221"/>
          </a:xfrm>
          <a:prstGeom prst="rect">
            <a:avLst/>
          </a:prstGeom>
          <a:noFill/>
        </p:spPr>
        <p:txBody>
          <a:bodyPr wrap="square" lIns="0" tIns="0" rIns="0" bIns="0" rtlCol="0">
            <a:spAutoFit/>
          </a:bodyPr>
          <a:lstStyle>
            <a:lvl1pPr marL="0" indent="0">
              <a:lnSpc>
                <a:spcPct val="100000"/>
              </a:lnSpc>
              <a:spcBef>
                <a:spcPts val="0"/>
              </a:spcBef>
              <a:buNone/>
              <a:defRPr lang="en-US" sz="1600" dirty="0" smtClean="0">
                <a:latin typeface="+mn-lt"/>
                <a:cs typeface="Poppins Light" panose="00000400000000000000" pitchFamily="50" charset="0"/>
              </a:defRPr>
            </a:lvl1pPr>
            <a:lvl2pPr marL="2286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2pPr>
            <a:lvl3pPr marL="6858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3pPr>
            <a:lvl4pPr marL="11430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4pPr>
            <a:lvl5pPr marL="1600200" indent="0">
              <a:buNone/>
              <a:defRPr lang="en-IN" sz="1600" kern="1200" dirty="0" smtClean="0">
                <a:solidFill>
                  <a:schemeClr val="tx1"/>
                </a:solidFill>
                <a:latin typeface="Poppins Light" panose="00000400000000000000" pitchFamily="50" charset="0"/>
                <a:ea typeface="+mn-ea"/>
                <a:cs typeface="Poppins Light" panose="00000400000000000000" pitchFamily="50" charset="0"/>
              </a:defRPr>
            </a:lvl5pPr>
          </a:lstStyle>
          <a:p>
            <a:pPr marL="0" lvl="0"/>
            <a:r>
              <a:rPr lang="en-US"/>
              <a:t>Click to edit Master text styles</a:t>
            </a:r>
          </a:p>
        </p:txBody>
      </p:sp>
      <p:sp>
        <p:nvSpPr>
          <p:cNvPr id="15" name="Slide Number Placeholder 5">
            <a:extLst>
              <a:ext uri="{FF2B5EF4-FFF2-40B4-BE49-F238E27FC236}">
                <a16:creationId xmlns:a16="http://schemas.microsoft.com/office/drawing/2014/main" id="{F4649147-972B-40F6-B7E3-CF6048837DA0}"/>
              </a:ext>
            </a:extLst>
          </p:cNvPr>
          <p:cNvSpPr txBox="1">
            <a:spLocks/>
          </p:cNvSpPr>
          <p:nvPr userDrawn="1"/>
        </p:nvSpPr>
        <p:spPr>
          <a:xfrm>
            <a:off x="5910580" y="6519497"/>
            <a:ext cx="370839" cy="320675"/>
          </a:xfrm>
          <a:prstGeom prst="rect">
            <a:avLst/>
          </a:prstGeom>
        </p:spPr>
        <p:txBody>
          <a:bodyPr vert="horz" lIns="91440" tIns="45720" rIns="91440" bIns="45720" rtlCol="0" anchor="ct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prstClr val="black">
                    <a:tint val="75000"/>
                  </a:prstClr>
                </a:solidFill>
                <a:effectLst/>
                <a:uLnTx/>
                <a:uFillTx/>
                <a:latin typeface="Poppins" panose="00000500000000000000" pitchFamily="50" charset="0"/>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02F1BAAA-A48A-40C0-B2BB-2E1ADAB78EF4}" type="slidenum">
              <a:rPr lang="en-US" smtClean="0"/>
              <a:pPr lvl="0"/>
              <a:t>‹#›</a:t>
            </a:fld>
            <a:endParaRPr lang="en-US" dirty="0"/>
          </a:p>
        </p:txBody>
      </p:sp>
    </p:spTree>
    <p:extLst>
      <p:ext uri="{BB962C8B-B14F-4D97-AF65-F5344CB8AC3E}">
        <p14:creationId xmlns:p14="http://schemas.microsoft.com/office/powerpoint/2010/main" val="588391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Body 1">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Title 18">
            <a:extLst>
              <a:ext uri="{FF2B5EF4-FFF2-40B4-BE49-F238E27FC236}">
                <a16:creationId xmlns:a16="http://schemas.microsoft.com/office/drawing/2014/main" id="{7725916F-093B-4C56-85A1-46E7828AF415}"/>
              </a:ext>
            </a:extLst>
          </p:cNvPr>
          <p:cNvSpPr>
            <a:spLocks noGrp="1"/>
          </p:cNvSpPr>
          <p:nvPr>
            <p:ph type="title"/>
          </p:nvPr>
        </p:nvSpPr>
        <p:spPr>
          <a:xfrm>
            <a:off x="316392" y="266371"/>
            <a:ext cx="10972800" cy="584775"/>
          </a:xfrm>
          <a:prstGeom prst="rect">
            <a:avLst/>
          </a:prstGeom>
        </p:spPr>
        <p:txBody>
          <a:bodyPr lIns="0" tIns="0" rIns="0" bIns="0"/>
          <a:lstStyle>
            <a:lvl1pPr>
              <a:lnSpc>
                <a:spcPct val="100000"/>
              </a:lnSpc>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a:t>Click to edit Master title style</a:t>
            </a:r>
            <a:endParaRPr lang="en-IN"/>
          </a:p>
        </p:txBody>
      </p:sp>
      <p:sp>
        <p:nvSpPr>
          <p:cNvPr id="25" name="Content Placeholder 21">
            <a:extLst>
              <a:ext uri="{FF2B5EF4-FFF2-40B4-BE49-F238E27FC236}">
                <a16:creationId xmlns:a16="http://schemas.microsoft.com/office/drawing/2014/main" id="{442361EB-3A00-488E-A73E-65766E41F9EC}"/>
              </a:ext>
            </a:extLst>
          </p:cNvPr>
          <p:cNvSpPr>
            <a:spLocks noGrp="1"/>
          </p:cNvSpPr>
          <p:nvPr>
            <p:ph sz="quarter" idx="10"/>
          </p:nvPr>
        </p:nvSpPr>
        <p:spPr>
          <a:xfrm>
            <a:off x="316392" y="1047698"/>
            <a:ext cx="11558635" cy="5212080"/>
          </a:xfrm>
          <a:prstGeom prst="rect">
            <a:avLst/>
          </a:prstGeom>
          <a:noFill/>
        </p:spPr>
        <p:txBody>
          <a:bodyPr wrap="square" lIns="0" tIns="0" rIns="0" rtlCol="0">
            <a:spAutoFit/>
          </a:bodyPr>
          <a:lstStyle>
            <a:lvl1pPr marL="0" indent="0">
              <a:lnSpc>
                <a:spcPct val="100000"/>
              </a:lnSpc>
              <a:spcBef>
                <a:spcPts val="0"/>
              </a:spcBef>
              <a:buNone/>
              <a:defRPr lang="en-US" sz="1600" dirty="0" smtClean="0">
                <a:latin typeface="+mn-lt"/>
                <a:cs typeface="Poppins Light" panose="00000400000000000000" pitchFamily="50" charset="0"/>
              </a:defRPr>
            </a:lvl1pPr>
            <a:lvl2pPr marL="2286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2pPr>
            <a:lvl3pPr marL="6858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3pPr>
            <a:lvl4pPr marL="11430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4pPr>
            <a:lvl5pPr marL="1600200" indent="0">
              <a:buNone/>
              <a:defRPr lang="en-IN" sz="1600" kern="1200" dirty="0" smtClean="0">
                <a:solidFill>
                  <a:schemeClr val="tx1"/>
                </a:solidFill>
                <a:latin typeface="Poppins Light" panose="00000400000000000000" pitchFamily="50" charset="0"/>
                <a:ea typeface="+mn-ea"/>
                <a:cs typeface="Poppins Light" panose="00000400000000000000" pitchFamily="50" charset="0"/>
              </a:defRPr>
            </a:lvl5pPr>
          </a:lstStyle>
          <a:p>
            <a:pPr marL="0" lvl="0"/>
            <a:r>
              <a:rPr lang="en-US" dirty="0"/>
              <a:t>Click to edit Master text styles</a:t>
            </a:r>
          </a:p>
        </p:txBody>
      </p:sp>
      <p:sp>
        <p:nvSpPr>
          <p:cNvPr id="15" name="Slide Number Placeholder 5">
            <a:extLst>
              <a:ext uri="{FF2B5EF4-FFF2-40B4-BE49-F238E27FC236}">
                <a16:creationId xmlns:a16="http://schemas.microsoft.com/office/drawing/2014/main" id="{495D815A-238B-42F6-BF10-C09FC9FDF42C}"/>
              </a:ext>
            </a:extLst>
          </p:cNvPr>
          <p:cNvSpPr txBox="1">
            <a:spLocks/>
          </p:cNvSpPr>
          <p:nvPr userDrawn="1"/>
        </p:nvSpPr>
        <p:spPr>
          <a:xfrm>
            <a:off x="5910580" y="6519497"/>
            <a:ext cx="370839" cy="320675"/>
          </a:xfrm>
          <a:prstGeom prst="rect">
            <a:avLst/>
          </a:prstGeom>
        </p:spPr>
        <p:txBody>
          <a:bodyPr vert="horz" lIns="91440" tIns="45720" rIns="91440" bIns="45720" rtlCol="0" anchor="ct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prstClr val="black">
                    <a:tint val="75000"/>
                  </a:prstClr>
                </a:solidFill>
                <a:effectLst/>
                <a:uLnTx/>
                <a:uFillTx/>
                <a:latin typeface="Poppins" panose="00000500000000000000" pitchFamily="50" charset="0"/>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02F1BAAA-A48A-40C0-B2BB-2E1ADAB78EF4}" type="slidenum">
              <a:rPr lang="en-US" smtClean="0"/>
              <a:pPr lvl="0"/>
              <a:t>‹#›</a:t>
            </a:fld>
            <a:endParaRPr lang="en-US" dirty="0"/>
          </a:p>
        </p:txBody>
      </p:sp>
    </p:spTree>
    <p:extLst>
      <p:ext uri="{BB962C8B-B14F-4D97-AF65-F5344CB8AC3E}">
        <p14:creationId xmlns:p14="http://schemas.microsoft.com/office/powerpoint/2010/main" val="331715507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eyond Possibl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4B83766-35AA-41F9-86C6-BAAC536D6408}"/>
              </a:ext>
            </a:extLst>
          </p:cNvPr>
          <p:cNvGrpSpPr/>
          <p:nvPr userDrawn="1"/>
        </p:nvGrpSpPr>
        <p:grpSpPr>
          <a:xfrm>
            <a:off x="0" y="0"/>
            <a:ext cx="12192000" cy="6858000"/>
            <a:chOff x="0" y="0"/>
            <a:chExt cx="12192000" cy="6858000"/>
          </a:xfrm>
        </p:grpSpPr>
        <p:pic>
          <p:nvPicPr>
            <p:cNvPr id="4" name="Picture 3" descr="A person standing on a mountain&#10;&#10;Description automatically generated with medium confidence">
              <a:extLst>
                <a:ext uri="{FF2B5EF4-FFF2-40B4-BE49-F238E27FC236}">
                  <a16:creationId xmlns:a16="http://schemas.microsoft.com/office/drawing/2014/main" id="{D31FDB20-9248-4B9E-BD6C-641BCB407A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D775D4DD-418D-4836-AE3B-2BF553437C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5284020"/>
              <a:ext cx="12192000" cy="1573980"/>
            </a:xfrm>
            <a:prstGeom prst="rect">
              <a:avLst/>
            </a:prstGeom>
          </p:spPr>
        </p:pic>
      </p:grpSp>
      <p:sp>
        <p:nvSpPr>
          <p:cNvPr id="8" name="TextBox 7">
            <a:extLst>
              <a:ext uri="{FF2B5EF4-FFF2-40B4-BE49-F238E27FC236}">
                <a16:creationId xmlns:a16="http://schemas.microsoft.com/office/drawing/2014/main" id="{55A8F331-96F0-4E8A-8AF0-0928499EC079}"/>
              </a:ext>
            </a:extLst>
          </p:cNvPr>
          <p:cNvSpPr txBox="1"/>
          <p:nvPr userDrawn="1"/>
        </p:nvSpPr>
        <p:spPr>
          <a:xfrm>
            <a:off x="620815" y="2967335"/>
            <a:ext cx="10950371" cy="923330"/>
          </a:xfrm>
          <a:prstGeom prst="rect">
            <a:avLst/>
          </a:prstGeom>
          <a:noFill/>
        </p:spPr>
        <p:txBody>
          <a:bodyPr wrap="square" rtlCol="0">
            <a:spAutoFit/>
          </a:bodyPr>
          <a:lstStyle/>
          <a:p>
            <a:pPr algn="ctr"/>
            <a:r>
              <a:rPr lang="en-IN" sz="5400" b="1">
                <a:solidFill>
                  <a:schemeClr val="bg1"/>
                </a:solidFill>
                <a:latin typeface="Poppins" panose="00000500000000000000" pitchFamily="50" charset="0"/>
                <a:cs typeface="Poppins" panose="00000500000000000000" pitchFamily="50" charset="0"/>
              </a:rPr>
              <a:t>#beyondpossible</a:t>
            </a:r>
          </a:p>
        </p:txBody>
      </p:sp>
      <p:sp>
        <p:nvSpPr>
          <p:cNvPr id="14" name="Text Placeholder 9">
            <a:extLst>
              <a:ext uri="{FF2B5EF4-FFF2-40B4-BE49-F238E27FC236}">
                <a16:creationId xmlns:a16="http://schemas.microsoft.com/office/drawing/2014/main" id="{75A3F561-CA3F-4913-9E8C-15AD59E19EA5}"/>
              </a:ext>
            </a:extLst>
          </p:cNvPr>
          <p:cNvSpPr>
            <a:spLocks noGrp="1"/>
          </p:cNvSpPr>
          <p:nvPr>
            <p:ph type="body" sz="quarter" idx="10" hasCustomPrompt="1"/>
          </p:nvPr>
        </p:nvSpPr>
        <p:spPr>
          <a:xfrm>
            <a:off x="7258051" y="5961343"/>
            <a:ext cx="4686298" cy="485518"/>
          </a:xfrm>
          <a:prstGeom prst="rect">
            <a:avLst/>
          </a:prstGeom>
          <a:noFill/>
        </p:spPr>
        <p:txBody>
          <a:bodyPr wrap="square" rtlCol="0">
            <a:spAutoFit/>
          </a:bodyPr>
          <a:lstStyle>
            <a:lvl1pPr marL="0" indent="0">
              <a:buNone/>
              <a:defRPr lang="en-US" sz="1400" b="1" dirty="0" smtClean="0">
                <a:solidFill>
                  <a:schemeClr val="bg1"/>
                </a:solidFill>
                <a:latin typeface="Poppins" panose="00000500000000000000" pitchFamily="50" charset="0"/>
                <a:cs typeface="Poppins" panose="00000500000000000000" pitchFamily="50" charset="0"/>
              </a:defRPr>
            </a:lvl1pPr>
            <a:lvl2pPr>
              <a:defRPr lang="en-US" sz="1800" dirty="0" smtClean="0"/>
            </a:lvl2pPr>
            <a:lvl3pPr>
              <a:defRPr lang="en-US" sz="1800" dirty="0" smtClean="0"/>
            </a:lvl3pPr>
            <a:lvl4pPr>
              <a:defRPr lang="en-US" dirty="0" smtClean="0"/>
            </a:lvl4pPr>
            <a:lvl5pPr>
              <a:defRPr lang="en-IN" dirty="0"/>
            </a:lvl5pPr>
          </a:lstStyle>
          <a:p>
            <a:r>
              <a:rPr lang="en-US" sz="1400" b="1">
                <a:solidFill>
                  <a:schemeClr val="bg1"/>
                </a:solidFill>
                <a:latin typeface="Poppins" panose="00000500000000000000" pitchFamily="50" charset="0"/>
                <a:cs typeface="Poppins" panose="00000500000000000000" pitchFamily="50" charset="0"/>
              </a:rPr>
              <a:t>The only way to discover the limits of the possible is to go beyond them into the impossible.</a:t>
            </a:r>
            <a:endParaRPr lang="en-IN" sz="1400" b="1">
              <a:solidFill>
                <a:schemeClr val="bg1"/>
              </a:solidFill>
              <a:latin typeface="Poppins" panose="00000500000000000000" pitchFamily="50" charset="0"/>
              <a:cs typeface="Poppins" panose="00000500000000000000" pitchFamily="50" charset="0"/>
            </a:endParaRPr>
          </a:p>
        </p:txBody>
      </p:sp>
      <p:sp>
        <p:nvSpPr>
          <p:cNvPr id="17" name="Text Placeholder 15">
            <a:extLst>
              <a:ext uri="{FF2B5EF4-FFF2-40B4-BE49-F238E27FC236}">
                <a16:creationId xmlns:a16="http://schemas.microsoft.com/office/drawing/2014/main" id="{A33CB3DF-6CA7-4B48-8704-B327FB0DE233}"/>
              </a:ext>
            </a:extLst>
          </p:cNvPr>
          <p:cNvSpPr>
            <a:spLocks noGrp="1"/>
          </p:cNvSpPr>
          <p:nvPr>
            <p:ph type="body" sz="quarter" idx="11" hasCustomPrompt="1"/>
          </p:nvPr>
        </p:nvSpPr>
        <p:spPr>
          <a:xfrm>
            <a:off x="7258049" y="6482998"/>
            <a:ext cx="4686297" cy="248914"/>
          </a:xfrm>
          <a:prstGeom prst="rect">
            <a:avLst/>
          </a:prstGeom>
          <a:noFill/>
        </p:spPr>
        <p:txBody>
          <a:bodyPr wrap="square" rtlCol="0">
            <a:spAutoFit/>
          </a:bodyPr>
          <a:lstStyle>
            <a:lvl1pPr marL="0" indent="0">
              <a:buNone/>
              <a:defRPr lang="en-US" sz="1100" dirty="0" smtClean="0">
                <a:solidFill>
                  <a:schemeClr val="bg1"/>
                </a:solidFill>
                <a:latin typeface="Poppins" panose="00000500000000000000" pitchFamily="50" charset="0"/>
                <a:cs typeface="Poppins" panose="00000500000000000000" pitchFamily="50" charset="0"/>
              </a:defRPr>
            </a:lvl1pPr>
            <a:lvl2pPr>
              <a:defRPr lang="en-US" sz="1800" dirty="0" smtClean="0"/>
            </a:lvl2pPr>
            <a:lvl3pPr>
              <a:defRPr lang="en-US" sz="1800" dirty="0" smtClean="0"/>
            </a:lvl3pPr>
            <a:lvl4pPr>
              <a:defRPr lang="en-US" dirty="0" smtClean="0"/>
            </a:lvl4pPr>
            <a:lvl5pPr>
              <a:defRPr lang="en-IN" dirty="0"/>
            </a:lvl5pPr>
          </a:lstStyle>
          <a:p>
            <a:r>
              <a:rPr lang="en-US" sz="1100">
                <a:solidFill>
                  <a:schemeClr val="bg1"/>
                </a:solidFill>
                <a:latin typeface="Poppins" panose="00000500000000000000" pitchFamily="50" charset="0"/>
                <a:cs typeface="Poppins" panose="00000500000000000000" pitchFamily="50" charset="0"/>
              </a:rPr>
              <a:t>- Arthur C. Clarke</a:t>
            </a:r>
            <a:endParaRPr lang="en-IN" sz="1100">
              <a:solidFill>
                <a:schemeClr val="bg1"/>
              </a:solidFill>
              <a:latin typeface="Poppins" panose="00000500000000000000" pitchFamily="50" charset="0"/>
              <a:cs typeface="Poppins" panose="00000500000000000000" pitchFamily="50" charset="0"/>
            </a:endParaRPr>
          </a:p>
        </p:txBody>
      </p:sp>
    </p:spTree>
    <p:extLst>
      <p:ext uri="{BB962C8B-B14F-4D97-AF65-F5344CB8AC3E}">
        <p14:creationId xmlns:p14="http://schemas.microsoft.com/office/powerpoint/2010/main" val="30024147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eyond Possible change pic">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F9CEEBCC-77A1-40D2-834B-3E905C5DCBB1}"/>
              </a:ext>
            </a:extLst>
          </p:cNvPr>
          <p:cNvSpPr>
            <a:spLocks noGrp="1"/>
          </p:cNvSpPr>
          <p:nvPr>
            <p:ph type="pic" sz="quarter" idx="12"/>
          </p:nvPr>
        </p:nvSpPr>
        <p:spPr>
          <a:xfrm>
            <a:off x="0" y="0"/>
            <a:ext cx="12192000" cy="6858000"/>
          </a:xfrm>
          <a:custGeom>
            <a:avLst/>
            <a:gdLst>
              <a:gd name="connsiteX0" fmla="*/ 8385093 w 12192000"/>
              <a:gd name="connsiteY0" fmla="*/ 3260477 h 6858000"/>
              <a:gd name="connsiteX1" fmla="*/ 8443986 w 12192000"/>
              <a:gd name="connsiteY1" fmla="*/ 3284565 h 6858000"/>
              <a:gd name="connsiteX2" fmla="*/ 8469446 w 12192000"/>
              <a:gd name="connsiteY2" fmla="*/ 3354431 h 6858000"/>
              <a:gd name="connsiteX3" fmla="*/ 8443986 w 12192000"/>
              <a:gd name="connsiteY3" fmla="*/ 3424983 h 6858000"/>
              <a:gd name="connsiteX4" fmla="*/ 8385093 w 12192000"/>
              <a:gd name="connsiteY4" fmla="*/ 3449757 h 6858000"/>
              <a:gd name="connsiteX5" fmla="*/ 8326800 w 12192000"/>
              <a:gd name="connsiteY5" fmla="*/ 3425326 h 6858000"/>
              <a:gd name="connsiteX6" fmla="*/ 8301425 w 12192000"/>
              <a:gd name="connsiteY6" fmla="*/ 3355117 h 6858000"/>
              <a:gd name="connsiteX7" fmla="*/ 8326800 w 12192000"/>
              <a:gd name="connsiteY7" fmla="*/ 3284908 h 6858000"/>
              <a:gd name="connsiteX8" fmla="*/ 8385093 w 12192000"/>
              <a:gd name="connsiteY8" fmla="*/ 3260477 h 6858000"/>
              <a:gd name="connsiteX9" fmla="*/ 6518193 w 12192000"/>
              <a:gd name="connsiteY9" fmla="*/ 3260477 h 6858000"/>
              <a:gd name="connsiteX10" fmla="*/ 6577086 w 12192000"/>
              <a:gd name="connsiteY10" fmla="*/ 3284565 h 6858000"/>
              <a:gd name="connsiteX11" fmla="*/ 6602547 w 12192000"/>
              <a:gd name="connsiteY11" fmla="*/ 3354431 h 6858000"/>
              <a:gd name="connsiteX12" fmla="*/ 6577086 w 12192000"/>
              <a:gd name="connsiteY12" fmla="*/ 3424983 h 6858000"/>
              <a:gd name="connsiteX13" fmla="*/ 6518193 w 12192000"/>
              <a:gd name="connsiteY13" fmla="*/ 3449757 h 6858000"/>
              <a:gd name="connsiteX14" fmla="*/ 6459900 w 12192000"/>
              <a:gd name="connsiteY14" fmla="*/ 3425326 h 6858000"/>
              <a:gd name="connsiteX15" fmla="*/ 6434526 w 12192000"/>
              <a:gd name="connsiteY15" fmla="*/ 3355117 h 6858000"/>
              <a:gd name="connsiteX16" fmla="*/ 6459900 w 12192000"/>
              <a:gd name="connsiteY16" fmla="*/ 3284908 h 6858000"/>
              <a:gd name="connsiteX17" fmla="*/ 6518193 w 12192000"/>
              <a:gd name="connsiteY17" fmla="*/ 3260477 h 6858000"/>
              <a:gd name="connsiteX18" fmla="*/ 6030894 w 12192000"/>
              <a:gd name="connsiteY18" fmla="*/ 3260477 h 6858000"/>
              <a:gd name="connsiteX19" fmla="*/ 6089445 w 12192000"/>
              <a:gd name="connsiteY19" fmla="*/ 3284908 h 6858000"/>
              <a:gd name="connsiteX20" fmla="*/ 6114561 w 12192000"/>
              <a:gd name="connsiteY20" fmla="*/ 3355117 h 6858000"/>
              <a:gd name="connsiteX21" fmla="*/ 6089445 w 12192000"/>
              <a:gd name="connsiteY21" fmla="*/ 3425326 h 6858000"/>
              <a:gd name="connsiteX22" fmla="*/ 6030894 w 12192000"/>
              <a:gd name="connsiteY22" fmla="*/ 3449757 h 6858000"/>
              <a:gd name="connsiteX23" fmla="*/ 5972601 w 12192000"/>
              <a:gd name="connsiteY23" fmla="*/ 3424983 h 6858000"/>
              <a:gd name="connsiteX24" fmla="*/ 5947226 w 12192000"/>
              <a:gd name="connsiteY24" fmla="*/ 3354431 h 6858000"/>
              <a:gd name="connsiteX25" fmla="*/ 5972601 w 12192000"/>
              <a:gd name="connsiteY25" fmla="*/ 3284565 h 6858000"/>
              <a:gd name="connsiteX26" fmla="*/ 6030894 w 12192000"/>
              <a:gd name="connsiteY26" fmla="*/ 3260477 h 6858000"/>
              <a:gd name="connsiteX27" fmla="*/ 3822618 w 12192000"/>
              <a:gd name="connsiteY27" fmla="*/ 3260477 h 6858000"/>
              <a:gd name="connsiteX28" fmla="*/ 3881511 w 12192000"/>
              <a:gd name="connsiteY28" fmla="*/ 3284565 h 6858000"/>
              <a:gd name="connsiteX29" fmla="*/ 3906971 w 12192000"/>
              <a:gd name="connsiteY29" fmla="*/ 3354431 h 6858000"/>
              <a:gd name="connsiteX30" fmla="*/ 3881511 w 12192000"/>
              <a:gd name="connsiteY30" fmla="*/ 3424983 h 6858000"/>
              <a:gd name="connsiteX31" fmla="*/ 3822618 w 12192000"/>
              <a:gd name="connsiteY31" fmla="*/ 3449757 h 6858000"/>
              <a:gd name="connsiteX32" fmla="*/ 3764325 w 12192000"/>
              <a:gd name="connsiteY32" fmla="*/ 3425326 h 6858000"/>
              <a:gd name="connsiteX33" fmla="*/ 3738951 w 12192000"/>
              <a:gd name="connsiteY33" fmla="*/ 3355117 h 6858000"/>
              <a:gd name="connsiteX34" fmla="*/ 3764325 w 12192000"/>
              <a:gd name="connsiteY34" fmla="*/ 3284908 h 6858000"/>
              <a:gd name="connsiteX35" fmla="*/ 3822618 w 12192000"/>
              <a:gd name="connsiteY35" fmla="*/ 3260477 h 6858000"/>
              <a:gd name="connsiteX36" fmla="*/ 6960229 w 12192000"/>
              <a:gd name="connsiteY36" fmla="*/ 3259791 h 6858000"/>
              <a:gd name="connsiteX37" fmla="*/ 7015436 w 12192000"/>
              <a:gd name="connsiteY37" fmla="*/ 3283022 h 6858000"/>
              <a:gd name="connsiteX38" fmla="*/ 7039782 w 12192000"/>
              <a:gd name="connsiteY38" fmla="*/ 3355117 h 6858000"/>
              <a:gd name="connsiteX39" fmla="*/ 7015007 w 12192000"/>
              <a:gd name="connsiteY39" fmla="*/ 3426955 h 6858000"/>
              <a:gd name="connsiteX40" fmla="*/ 6958857 w 12192000"/>
              <a:gd name="connsiteY40" fmla="*/ 3450443 h 6858000"/>
              <a:gd name="connsiteX41" fmla="*/ 6903822 w 12192000"/>
              <a:gd name="connsiteY41" fmla="*/ 3426955 h 6858000"/>
              <a:gd name="connsiteX42" fmla="*/ 6880676 w 12192000"/>
              <a:gd name="connsiteY42" fmla="*/ 3355117 h 6858000"/>
              <a:gd name="connsiteX43" fmla="*/ 6904508 w 12192000"/>
              <a:gd name="connsiteY43" fmla="*/ 3283022 h 6858000"/>
              <a:gd name="connsiteX44" fmla="*/ 6960229 w 12192000"/>
              <a:gd name="connsiteY44" fmla="*/ 3259791 h 6858000"/>
              <a:gd name="connsiteX45" fmla="*/ 5121904 w 12192000"/>
              <a:gd name="connsiteY45" fmla="*/ 3259791 h 6858000"/>
              <a:gd name="connsiteX46" fmla="*/ 5177111 w 12192000"/>
              <a:gd name="connsiteY46" fmla="*/ 3283022 h 6858000"/>
              <a:gd name="connsiteX47" fmla="*/ 5201457 w 12192000"/>
              <a:gd name="connsiteY47" fmla="*/ 3355117 h 6858000"/>
              <a:gd name="connsiteX48" fmla="*/ 5176682 w 12192000"/>
              <a:gd name="connsiteY48" fmla="*/ 3426955 h 6858000"/>
              <a:gd name="connsiteX49" fmla="*/ 5120533 w 12192000"/>
              <a:gd name="connsiteY49" fmla="*/ 3450443 h 6858000"/>
              <a:gd name="connsiteX50" fmla="*/ 5065497 w 12192000"/>
              <a:gd name="connsiteY50" fmla="*/ 3426955 h 6858000"/>
              <a:gd name="connsiteX51" fmla="*/ 5042351 w 12192000"/>
              <a:gd name="connsiteY51" fmla="*/ 3355117 h 6858000"/>
              <a:gd name="connsiteX52" fmla="*/ 5066183 w 12192000"/>
              <a:gd name="connsiteY52" fmla="*/ 3283022 h 6858000"/>
              <a:gd name="connsiteX53" fmla="*/ 5121904 w 12192000"/>
              <a:gd name="connsiteY53" fmla="*/ 3259791 h 6858000"/>
              <a:gd name="connsiteX54" fmla="*/ 9020295 w 12192000"/>
              <a:gd name="connsiteY54" fmla="*/ 3252247 h 6858000"/>
              <a:gd name="connsiteX55" fmla="*/ 9070959 w 12192000"/>
              <a:gd name="connsiteY55" fmla="*/ 3269478 h 6858000"/>
              <a:gd name="connsiteX56" fmla="*/ 9092304 w 12192000"/>
              <a:gd name="connsiteY56" fmla="*/ 3318084 h 6858000"/>
              <a:gd name="connsiteX57" fmla="*/ 8945543 w 12192000"/>
              <a:gd name="connsiteY57" fmla="*/ 3318084 h 6858000"/>
              <a:gd name="connsiteX58" fmla="*/ 8971089 w 12192000"/>
              <a:gd name="connsiteY58" fmla="*/ 3269220 h 6858000"/>
              <a:gd name="connsiteX59" fmla="*/ 9020295 w 12192000"/>
              <a:gd name="connsiteY59" fmla="*/ 3252247 h 6858000"/>
              <a:gd name="connsiteX60" fmla="*/ 4257796 w 12192000"/>
              <a:gd name="connsiteY60" fmla="*/ 3252247 h 6858000"/>
              <a:gd name="connsiteX61" fmla="*/ 4308460 w 12192000"/>
              <a:gd name="connsiteY61" fmla="*/ 3269478 h 6858000"/>
              <a:gd name="connsiteX62" fmla="*/ 4329805 w 12192000"/>
              <a:gd name="connsiteY62" fmla="*/ 3318084 h 6858000"/>
              <a:gd name="connsiteX63" fmla="*/ 4183044 w 12192000"/>
              <a:gd name="connsiteY63" fmla="*/ 3318084 h 6858000"/>
              <a:gd name="connsiteX64" fmla="*/ 4208590 w 12192000"/>
              <a:gd name="connsiteY64" fmla="*/ 3269220 h 6858000"/>
              <a:gd name="connsiteX65" fmla="*/ 4257796 w 12192000"/>
              <a:gd name="connsiteY65" fmla="*/ 3252247 h 6858000"/>
              <a:gd name="connsiteX66" fmla="*/ 3227496 w 12192000"/>
              <a:gd name="connsiteY66" fmla="*/ 3246075 h 6858000"/>
              <a:gd name="connsiteX67" fmla="*/ 3341339 w 12192000"/>
              <a:gd name="connsiteY67" fmla="*/ 3246075 h 6858000"/>
              <a:gd name="connsiteX68" fmla="*/ 3322137 w 12192000"/>
              <a:gd name="connsiteY68" fmla="*/ 3335915 h 6858000"/>
              <a:gd name="connsiteX69" fmla="*/ 3208294 w 12192000"/>
              <a:gd name="connsiteY69" fmla="*/ 3335915 h 6858000"/>
              <a:gd name="connsiteX70" fmla="*/ 7984814 w 12192000"/>
              <a:gd name="connsiteY70" fmla="*/ 3163779 h 6858000"/>
              <a:gd name="connsiteX71" fmla="*/ 7984814 w 12192000"/>
              <a:gd name="connsiteY71" fmla="*/ 3546455 h 6858000"/>
              <a:gd name="connsiteX72" fmla="*/ 8102086 w 12192000"/>
              <a:gd name="connsiteY72" fmla="*/ 3546455 h 6858000"/>
              <a:gd name="connsiteX73" fmla="*/ 8102086 w 12192000"/>
              <a:gd name="connsiteY73" fmla="*/ 3163779 h 6858000"/>
              <a:gd name="connsiteX74" fmla="*/ 4464984 w 12192000"/>
              <a:gd name="connsiteY74" fmla="*/ 3163779 h 6858000"/>
              <a:gd name="connsiteX75" fmla="*/ 4620660 w 12192000"/>
              <a:gd name="connsiteY75" fmla="*/ 3533425 h 6858000"/>
              <a:gd name="connsiteX76" fmla="*/ 4532878 w 12192000"/>
              <a:gd name="connsiteY76" fmla="*/ 3728192 h 6858000"/>
              <a:gd name="connsiteX77" fmla="*/ 4659065 w 12192000"/>
              <a:gd name="connsiteY77" fmla="*/ 3728192 h 6858000"/>
              <a:gd name="connsiteX78" fmla="*/ 4899095 w 12192000"/>
              <a:gd name="connsiteY78" fmla="*/ 3163779 h 6858000"/>
              <a:gd name="connsiteX79" fmla="*/ 4772222 w 12192000"/>
              <a:gd name="connsiteY79" fmla="*/ 3163779 h 6858000"/>
              <a:gd name="connsiteX80" fmla="*/ 4684441 w 12192000"/>
              <a:gd name="connsiteY80" fmla="*/ 3403123 h 6858000"/>
              <a:gd name="connsiteX81" fmla="*/ 4595972 w 12192000"/>
              <a:gd name="connsiteY81" fmla="*/ 3163779 h 6858000"/>
              <a:gd name="connsiteX82" fmla="*/ 5617661 w 12192000"/>
              <a:gd name="connsiteY82" fmla="*/ 3159664 h 6858000"/>
              <a:gd name="connsiteX83" fmla="*/ 5549167 w 12192000"/>
              <a:gd name="connsiteY83" fmla="*/ 3175009 h 6858000"/>
              <a:gd name="connsiteX84" fmla="*/ 5501761 w 12192000"/>
              <a:gd name="connsiteY84" fmla="*/ 3214528 h 6858000"/>
              <a:gd name="connsiteX85" fmla="*/ 5501761 w 12192000"/>
              <a:gd name="connsiteY85" fmla="*/ 3163779 h 6858000"/>
              <a:gd name="connsiteX86" fmla="*/ 5384489 w 12192000"/>
              <a:gd name="connsiteY86" fmla="*/ 3163779 h 6858000"/>
              <a:gd name="connsiteX87" fmla="*/ 5384489 w 12192000"/>
              <a:gd name="connsiteY87" fmla="*/ 3546455 h 6858000"/>
              <a:gd name="connsiteX88" fmla="*/ 5501761 w 12192000"/>
              <a:gd name="connsiteY88" fmla="*/ 3546455 h 6858000"/>
              <a:gd name="connsiteX89" fmla="*/ 5501761 w 12192000"/>
              <a:gd name="connsiteY89" fmla="*/ 3338658 h 6858000"/>
              <a:gd name="connsiteX90" fmla="*/ 5521736 w 12192000"/>
              <a:gd name="connsiteY90" fmla="*/ 3278650 h 6858000"/>
              <a:gd name="connsiteX91" fmla="*/ 5575143 w 12192000"/>
              <a:gd name="connsiteY91" fmla="*/ 3257734 h 6858000"/>
              <a:gd name="connsiteX92" fmla="*/ 5628549 w 12192000"/>
              <a:gd name="connsiteY92" fmla="*/ 3278650 h 6858000"/>
              <a:gd name="connsiteX93" fmla="*/ 5648522 w 12192000"/>
              <a:gd name="connsiteY93" fmla="*/ 3338658 h 6858000"/>
              <a:gd name="connsiteX94" fmla="*/ 5648522 w 12192000"/>
              <a:gd name="connsiteY94" fmla="*/ 3546455 h 6858000"/>
              <a:gd name="connsiteX95" fmla="*/ 5765108 w 12192000"/>
              <a:gd name="connsiteY95" fmla="*/ 3546455 h 6858000"/>
              <a:gd name="connsiteX96" fmla="*/ 5765108 w 12192000"/>
              <a:gd name="connsiteY96" fmla="*/ 3322884 h 6858000"/>
              <a:gd name="connsiteX97" fmla="*/ 5724560 w 12192000"/>
              <a:gd name="connsiteY97" fmla="*/ 3202698 h 6858000"/>
              <a:gd name="connsiteX98" fmla="*/ 5617661 w 12192000"/>
              <a:gd name="connsiteY98" fmla="*/ 3159664 h 6858000"/>
              <a:gd name="connsiteX99" fmla="*/ 9021667 w 12192000"/>
              <a:gd name="connsiteY99" fmla="*/ 3158292 h 6858000"/>
              <a:gd name="connsiteX100" fmla="*/ 8882278 w 12192000"/>
              <a:gd name="connsiteY100" fmla="*/ 3211185 h 6858000"/>
              <a:gd name="connsiteX101" fmla="*/ 8828272 w 12192000"/>
              <a:gd name="connsiteY101" fmla="*/ 3355117 h 6858000"/>
              <a:gd name="connsiteX102" fmla="*/ 8882792 w 12192000"/>
              <a:gd name="connsiteY102" fmla="*/ 3499049 h 6858000"/>
              <a:gd name="connsiteX103" fmla="*/ 9021667 w 12192000"/>
              <a:gd name="connsiteY103" fmla="*/ 3551942 h 6858000"/>
              <a:gd name="connsiteX104" fmla="*/ 9141339 w 12192000"/>
              <a:gd name="connsiteY104" fmla="*/ 3513794 h 6858000"/>
              <a:gd name="connsiteX105" fmla="*/ 9203404 w 12192000"/>
              <a:gd name="connsiteY105" fmla="*/ 3419582 h 6858000"/>
              <a:gd name="connsiteX106" fmla="*/ 9078588 w 12192000"/>
              <a:gd name="connsiteY106" fmla="*/ 3419582 h 6858000"/>
              <a:gd name="connsiteX107" fmla="*/ 9056814 w 12192000"/>
              <a:gd name="connsiteY107" fmla="*/ 3445814 h 6858000"/>
              <a:gd name="connsiteX108" fmla="*/ 9017552 w 12192000"/>
              <a:gd name="connsiteY108" fmla="*/ 3456615 h 6858000"/>
              <a:gd name="connsiteX109" fmla="*/ 8968603 w 12192000"/>
              <a:gd name="connsiteY109" fmla="*/ 3438699 h 6858000"/>
              <a:gd name="connsiteX110" fmla="*/ 8944858 w 12192000"/>
              <a:gd name="connsiteY110" fmla="*/ 3383235 h 6858000"/>
              <a:gd name="connsiteX111" fmla="*/ 9210262 w 12192000"/>
              <a:gd name="connsiteY111" fmla="*/ 3383235 h 6858000"/>
              <a:gd name="connsiteX112" fmla="*/ 9212320 w 12192000"/>
              <a:gd name="connsiteY112" fmla="*/ 3348945 h 6858000"/>
              <a:gd name="connsiteX113" fmla="*/ 9158912 w 12192000"/>
              <a:gd name="connsiteY113" fmla="*/ 3209899 h 6858000"/>
              <a:gd name="connsiteX114" fmla="*/ 9021667 w 12192000"/>
              <a:gd name="connsiteY114" fmla="*/ 3158292 h 6858000"/>
              <a:gd name="connsiteX115" fmla="*/ 7751261 w 12192000"/>
              <a:gd name="connsiteY115" fmla="*/ 3158292 h 6858000"/>
              <a:gd name="connsiteX116" fmla="*/ 7635875 w 12192000"/>
              <a:gd name="connsiteY116" fmla="*/ 3193183 h 6858000"/>
              <a:gd name="connsiteX117" fmla="*/ 7595585 w 12192000"/>
              <a:gd name="connsiteY117" fmla="*/ 3276936 h 6858000"/>
              <a:gd name="connsiteX118" fmla="*/ 7628160 w 12192000"/>
              <a:gd name="connsiteY118" fmla="*/ 3352213 h 6858000"/>
              <a:gd name="connsiteX119" fmla="*/ 7699826 w 12192000"/>
              <a:gd name="connsiteY119" fmla="*/ 3385378 h 6858000"/>
              <a:gd name="connsiteX120" fmla="*/ 7771493 w 12192000"/>
              <a:gd name="connsiteY120" fmla="*/ 3403755 h 6858000"/>
              <a:gd name="connsiteX121" fmla="*/ 7804068 w 12192000"/>
              <a:gd name="connsiteY121" fmla="*/ 3434670 h 6858000"/>
              <a:gd name="connsiteX122" fmla="*/ 7792409 w 12192000"/>
              <a:gd name="connsiteY122" fmla="*/ 3456530 h 6858000"/>
              <a:gd name="connsiteX123" fmla="*/ 7758119 w 12192000"/>
              <a:gd name="connsiteY123" fmla="*/ 3465531 h 6858000"/>
              <a:gd name="connsiteX124" fmla="*/ 7717572 w 12192000"/>
              <a:gd name="connsiteY124" fmla="*/ 3453272 h 6858000"/>
              <a:gd name="connsiteX125" fmla="*/ 7699141 w 12192000"/>
              <a:gd name="connsiteY125" fmla="*/ 3420954 h 6858000"/>
              <a:gd name="connsiteX126" fmla="*/ 7583240 w 12192000"/>
              <a:gd name="connsiteY126" fmla="*/ 3420954 h 6858000"/>
              <a:gd name="connsiteX127" fmla="*/ 7635104 w 12192000"/>
              <a:gd name="connsiteY127" fmla="*/ 3514223 h 6858000"/>
              <a:gd name="connsiteX128" fmla="*/ 7759491 w 12192000"/>
              <a:gd name="connsiteY128" fmla="*/ 3551942 h 6858000"/>
              <a:gd name="connsiteX129" fmla="*/ 7872991 w 12192000"/>
              <a:gd name="connsiteY129" fmla="*/ 3518595 h 6858000"/>
              <a:gd name="connsiteX130" fmla="*/ 7914482 w 12192000"/>
              <a:gd name="connsiteY130" fmla="*/ 3435356 h 6858000"/>
              <a:gd name="connsiteX131" fmla="*/ 7880931 w 12192000"/>
              <a:gd name="connsiteY131" fmla="*/ 3358685 h 6858000"/>
              <a:gd name="connsiteX132" fmla="*/ 7809126 w 12192000"/>
              <a:gd name="connsiteY132" fmla="*/ 3324513 h 6858000"/>
              <a:gd name="connsiteX133" fmla="*/ 7737706 w 12192000"/>
              <a:gd name="connsiteY133" fmla="*/ 3305643 h 6858000"/>
              <a:gd name="connsiteX134" fmla="*/ 7705313 w 12192000"/>
              <a:gd name="connsiteY134" fmla="*/ 3274879 h 6858000"/>
              <a:gd name="connsiteX135" fmla="*/ 7716286 w 12192000"/>
              <a:gd name="connsiteY135" fmla="*/ 3253190 h 6858000"/>
              <a:gd name="connsiteX136" fmla="*/ 7747833 w 12192000"/>
              <a:gd name="connsiteY136" fmla="*/ 3245389 h 6858000"/>
              <a:gd name="connsiteX137" fmla="*/ 7787009 w 12192000"/>
              <a:gd name="connsiteY137" fmla="*/ 3257219 h 6858000"/>
              <a:gd name="connsiteX138" fmla="*/ 7804068 w 12192000"/>
              <a:gd name="connsiteY138" fmla="*/ 3288594 h 6858000"/>
              <a:gd name="connsiteX139" fmla="*/ 7912424 w 12192000"/>
              <a:gd name="connsiteY139" fmla="*/ 3288594 h 6858000"/>
              <a:gd name="connsiteX140" fmla="*/ 7866047 w 12192000"/>
              <a:gd name="connsiteY140" fmla="*/ 3195154 h 6858000"/>
              <a:gd name="connsiteX141" fmla="*/ 7751261 w 12192000"/>
              <a:gd name="connsiteY141" fmla="*/ 3158292 h 6858000"/>
              <a:gd name="connsiteX142" fmla="*/ 7370261 w 12192000"/>
              <a:gd name="connsiteY142" fmla="*/ 3158292 h 6858000"/>
              <a:gd name="connsiteX143" fmla="*/ 7254875 w 12192000"/>
              <a:gd name="connsiteY143" fmla="*/ 3193183 h 6858000"/>
              <a:gd name="connsiteX144" fmla="*/ 7214585 w 12192000"/>
              <a:gd name="connsiteY144" fmla="*/ 3276936 h 6858000"/>
              <a:gd name="connsiteX145" fmla="*/ 7247160 w 12192000"/>
              <a:gd name="connsiteY145" fmla="*/ 3352213 h 6858000"/>
              <a:gd name="connsiteX146" fmla="*/ 7318826 w 12192000"/>
              <a:gd name="connsiteY146" fmla="*/ 3385378 h 6858000"/>
              <a:gd name="connsiteX147" fmla="*/ 7390492 w 12192000"/>
              <a:gd name="connsiteY147" fmla="*/ 3403755 h 6858000"/>
              <a:gd name="connsiteX148" fmla="*/ 7423068 w 12192000"/>
              <a:gd name="connsiteY148" fmla="*/ 3434670 h 6858000"/>
              <a:gd name="connsiteX149" fmla="*/ 7411409 w 12192000"/>
              <a:gd name="connsiteY149" fmla="*/ 3456530 h 6858000"/>
              <a:gd name="connsiteX150" fmla="*/ 7377119 w 12192000"/>
              <a:gd name="connsiteY150" fmla="*/ 3465531 h 6858000"/>
              <a:gd name="connsiteX151" fmla="*/ 7336572 w 12192000"/>
              <a:gd name="connsiteY151" fmla="*/ 3453272 h 6858000"/>
              <a:gd name="connsiteX152" fmla="*/ 7318141 w 12192000"/>
              <a:gd name="connsiteY152" fmla="*/ 3420954 h 6858000"/>
              <a:gd name="connsiteX153" fmla="*/ 7202240 w 12192000"/>
              <a:gd name="connsiteY153" fmla="*/ 3420954 h 6858000"/>
              <a:gd name="connsiteX154" fmla="*/ 7254104 w 12192000"/>
              <a:gd name="connsiteY154" fmla="*/ 3514223 h 6858000"/>
              <a:gd name="connsiteX155" fmla="*/ 7378491 w 12192000"/>
              <a:gd name="connsiteY155" fmla="*/ 3551942 h 6858000"/>
              <a:gd name="connsiteX156" fmla="*/ 7491991 w 12192000"/>
              <a:gd name="connsiteY156" fmla="*/ 3518595 h 6858000"/>
              <a:gd name="connsiteX157" fmla="*/ 7533482 w 12192000"/>
              <a:gd name="connsiteY157" fmla="*/ 3435356 h 6858000"/>
              <a:gd name="connsiteX158" fmla="*/ 7499931 w 12192000"/>
              <a:gd name="connsiteY158" fmla="*/ 3358685 h 6858000"/>
              <a:gd name="connsiteX159" fmla="*/ 7428126 w 12192000"/>
              <a:gd name="connsiteY159" fmla="*/ 3324513 h 6858000"/>
              <a:gd name="connsiteX160" fmla="*/ 7356706 w 12192000"/>
              <a:gd name="connsiteY160" fmla="*/ 3305643 h 6858000"/>
              <a:gd name="connsiteX161" fmla="*/ 7324312 w 12192000"/>
              <a:gd name="connsiteY161" fmla="*/ 3274879 h 6858000"/>
              <a:gd name="connsiteX162" fmla="*/ 7335286 w 12192000"/>
              <a:gd name="connsiteY162" fmla="*/ 3253190 h 6858000"/>
              <a:gd name="connsiteX163" fmla="*/ 7366833 w 12192000"/>
              <a:gd name="connsiteY163" fmla="*/ 3245389 h 6858000"/>
              <a:gd name="connsiteX164" fmla="*/ 7406009 w 12192000"/>
              <a:gd name="connsiteY164" fmla="*/ 3257219 h 6858000"/>
              <a:gd name="connsiteX165" fmla="*/ 7423068 w 12192000"/>
              <a:gd name="connsiteY165" fmla="*/ 3288594 h 6858000"/>
              <a:gd name="connsiteX166" fmla="*/ 7531424 w 12192000"/>
              <a:gd name="connsiteY166" fmla="*/ 3288594 h 6858000"/>
              <a:gd name="connsiteX167" fmla="*/ 7485047 w 12192000"/>
              <a:gd name="connsiteY167" fmla="*/ 3195154 h 6858000"/>
              <a:gd name="connsiteX168" fmla="*/ 7370261 w 12192000"/>
              <a:gd name="connsiteY168" fmla="*/ 3158292 h 6858000"/>
              <a:gd name="connsiteX169" fmla="*/ 6960229 w 12192000"/>
              <a:gd name="connsiteY169" fmla="*/ 3158292 h 6858000"/>
              <a:gd name="connsiteX170" fmla="*/ 6858984 w 12192000"/>
              <a:gd name="connsiteY170" fmla="*/ 3182346 h 6858000"/>
              <a:gd name="connsiteX171" fmla="*/ 6788068 w 12192000"/>
              <a:gd name="connsiteY171" fmla="*/ 3250139 h 6858000"/>
              <a:gd name="connsiteX172" fmla="*/ 6761347 w 12192000"/>
              <a:gd name="connsiteY172" fmla="*/ 3355117 h 6858000"/>
              <a:gd name="connsiteX173" fmla="*/ 6787560 w 12192000"/>
              <a:gd name="connsiteY173" fmla="*/ 3460095 h 6858000"/>
              <a:gd name="connsiteX174" fmla="*/ 6857664 w 12192000"/>
              <a:gd name="connsiteY174" fmla="*/ 3527888 h 6858000"/>
              <a:gd name="connsiteX175" fmla="*/ 6958857 w 12192000"/>
              <a:gd name="connsiteY175" fmla="*/ 3551942 h 6858000"/>
              <a:gd name="connsiteX176" fmla="*/ 7060762 w 12192000"/>
              <a:gd name="connsiteY176" fmla="*/ 3527888 h 6858000"/>
              <a:gd name="connsiteX177" fmla="*/ 7132187 w 12192000"/>
              <a:gd name="connsiteY177" fmla="*/ 3460095 h 6858000"/>
              <a:gd name="connsiteX178" fmla="*/ 7159111 w 12192000"/>
              <a:gd name="connsiteY178" fmla="*/ 3355117 h 6858000"/>
              <a:gd name="connsiteX179" fmla="*/ 7132543 w 12192000"/>
              <a:gd name="connsiteY179" fmla="*/ 3250139 h 6858000"/>
              <a:gd name="connsiteX180" fmla="*/ 7061778 w 12192000"/>
              <a:gd name="connsiteY180" fmla="*/ 3182346 h 6858000"/>
              <a:gd name="connsiteX181" fmla="*/ 6960229 w 12192000"/>
              <a:gd name="connsiteY181" fmla="*/ 3158292 h 6858000"/>
              <a:gd name="connsiteX182" fmla="*/ 6553169 w 12192000"/>
              <a:gd name="connsiteY182" fmla="*/ 3158292 h 6858000"/>
              <a:gd name="connsiteX183" fmla="*/ 6481074 w 12192000"/>
              <a:gd name="connsiteY183" fmla="*/ 3175523 h 6858000"/>
              <a:gd name="connsiteX184" fmla="*/ 6435211 w 12192000"/>
              <a:gd name="connsiteY184" fmla="*/ 3217957 h 6858000"/>
              <a:gd name="connsiteX185" fmla="*/ 6435211 w 12192000"/>
              <a:gd name="connsiteY185" fmla="*/ 3163779 h 6858000"/>
              <a:gd name="connsiteX186" fmla="*/ 6317940 w 12192000"/>
              <a:gd name="connsiteY186" fmla="*/ 3163779 h 6858000"/>
              <a:gd name="connsiteX187" fmla="*/ 6317940 w 12192000"/>
              <a:gd name="connsiteY187" fmla="*/ 3728878 h 6858000"/>
              <a:gd name="connsiteX188" fmla="*/ 6435211 w 12192000"/>
              <a:gd name="connsiteY188" fmla="*/ 3728878 h 6858000"/>
              <a:gd name="connsiteX189" fmla="*/ 6435211 w 12192000"/>
              <a:gd name="connsiteY189" fmla="*/ 3492963 h 6858000"/>
              <a:gd name="connsiteX190" fmla="*/ 6481074 w 12192000"/>
              <a:gd name="connsiteY190" fmla="*/ 3534539 h 6858000"/>
              <a:gd name="connsiteX191" fmla="*/ 6553169 w 12192000"/>
              <a:gd name="connsiteY191" fmla="*/ 3551942 h 6858000"/>
              <a:gd name="connsiteX192" fmla="*/ 6638665 w 12192000"/>
              <a:gd name="connsiteY192" fmla="*/ 3527558 h 6858000"/>
              <a:gd name="connsiteX193" fmla="*/ 6699015 w 12192000"/>
              <a:gd name="connsiteY193" fmla="*/ 3459282 h 6858000"/>
              <a:gd name="connsiteX194" fmla="*/ 6721875 w 12192000"/>
              <a:gd name="connsiteY194" fmla="*/ 3354431 h 6858000"/>
              <a:gd name="connsiteX195" fmla="*/ 6699015 w 12192000"/>
              <a:gd name="connsiteY195" fmla="*/ 3249936 h 6858000"/>
              <a:gd name="connsiteX196" fmla="*/ 6638665 w 12192000"/>
              <a:gd name="connsiteY196" fmla="*/ 3182321 h 6858000"/>
              <a:gd name="connsiteX197" fmla="*/ 6553169 w 12192000"/>
              <a:gd name="connsiteY197" fmla="*/ 3158292 h 6858000"/>
              <a:gd name="connsiteX198" fmla="*/ 5121904 w 12192000"/>
              <a:gd name="connsiteY198" fmla="*/ 3158292 h 6858000"/>
              <a:gd name="connsiteX199" fmla="*/ 5020660 w 12192000"/>
              <a:gd name="connsiteY199" fmla="*/ 3182346 h 6858000"/>
              <a:gd name="connsiteX200" fmla="*/ 4949743 w 12192000"/>
              <a:gd name="connsiteY200" fmla="*/ 3250139 h 6858000"/>
              <a:gd name="connsiteX201" fmla="*/ 4923022 w 12192000"/>
              <a:gd name="connsiteY201" fmla="*/ 3355117 h 6858000"/>
              <a:gd name="connsiteX202" fmla="*/ 4949235 w 12192000"/>
              <a:gd name="connsiteY202" fmla="*/ 3460095 h 6858000"/>
              <a:gd name="connsiteX203" fmla="*/ 5019339 w 12192000"/>
              <a:gd name="connsiteY203" fmla="*/ 3527888 h 6858000"/>
              <a:gd name="connsiteX204" fmla="*/ 5120533 w 12192000"/>
              <a:gd name="connsiteY204" fmla="*/ 3551942 h 6858000"/>
              <a:gd name="connsiteX205" fmla="*/ 5222438 w 12192000"/>
              <a:gd name="connsiteY205" fmla="*/ 3527888 h 6858000"/>
              <a:gd name="connsiteX206" fmla="*/ 5293862 w 12192000"/>
              <a:gd name="connsiteY206" fmla="*/ 3460095 h 6858000"/>
              <a:gd name="connsiteX207" fmla="*/ 5320786 w 12192000"/>
              <a:gd name="connsiteY207" fmla="*/ 3355117 h 6858000"/>
              <a:gd name="connsiteX208" fmla="*/ 5294219 w 12192000"/>
              <a:gd name="connsiteY208" fmla="*/ 3250139 h 6858000"/>
              <a:gd name="connsiteX209" fmla="*/ 5223453 w 12192000"/>
              <a:gd name="connsiteY209" fmla="*/ 3182346 h 6858000"/>
              <a:gd name="connsiteX210" fmla="*/ 5121904 w 12192000"/>
              <a:gd name="connsiteY210" fmla="*/ 3158292 h 6858000"/>
              <a:gd name="connsiteX211" fmla="*/ 4259169 w 12192000"/>
              <a:gd name="connsiteY211" fmla="*/ 3158292 h 6858000"/>
              <a:gd name="connsiteX212" fmla="*/ 4119779 w 12192000"/>
              <a:gd name="connsiteY212" fmla="*/ 3211185 h 6858000"/>
              <a:gd name="connsiteX213" fmla="*/ 4065772 w 12192000"/>
              <a:gd name="connsiteY213" fmla="*/ 3355117 h 6858000"/>
              <a:gd name="connsiteX214" fmla="*/ 4120294 w 12192000"/>
              <a:gd name="connsiteY214" fmla="*/ 3499049 h 6858000"/>
              <a:gd name="connsiteX215" fmla="*/ 4259169 w 12192000"/>
              <a:gd name="connsiteY215" fmla="*/ 3551942 h 6858000"/>
              <a:gd name="connsiteX216" fmla="*/ 4378840 w 12192000"/>
              <a:gd name="connsiteY216" fmla="*/ 3513794 h 6858000"/>
              <a:gd name="connsiteX217" fmla="*/ 4440905 w 12192000"/>
              <a:gd name="connsiteY217" fmla="*/ 3419582 h 6858000"/>
              <a:gd name="connsiteX218" fmla="*/ 4316089 w 12192000"/>
              <a:gd name="connsiteY218" fmla="*/ 3419582 h 6858000"/>
              <a:gd name="connsiteX219" fmla="*/ 4294315 w 12192000"/>
              <a:gd name="connsiteY219" fmla="*/ 3445814 h 6858000"/>
              <a:gd name="connsiteX220" fmla="*/ 4255053 w 12192000"/>
              <a:gd name="connsiteY220" fmla="*/ 3456615 h 6858000"/>
              <a:gd name="connsiteX221" fmla="*/ 4206104 w 12192000"/>
              <a:gd name="connsiteY221" fmla="*/ 3438699 h 6858000"/>
              <a:gd name="connsiteX222" fmla="*/ 4182358 w 12192000"/>
              <a:gd name="connsiteY222" fmla="*/ 3383235 h 6858000"/>
              <a:gd name="connsiteX223" fmla="*/ 4447763 w 12192000"/>
              <a:gd name="connsiteY223" fmla="*/ 3383235 h 6858000"/>
              <a:gd name="connsiteX224" fmla="*/ 4449820 w 12192000"/>
              <a:gd name="connsiteY224" fmla="*/ 3348945 h 6858000"/>
              <a:gd name="connsiteX225" fmla="*/ 4396413 w 12192000"/>
              <a:gd name="connsiteY225" fmla="*/ 3209899 h 6858000"/>
              <a:gd name="connsiteX226" fmla="*/ 4259169 w 12192000"/>
              <a:gd name="connsiteY226" fmla="*/ 3158292 h 6858000"/>
              <a:gd name="connsiteX227" fmla="*/ 8651564 w 12192000"/>
              <a:gd name="connsiteY227" fmla="*/ 3038963 h 6858000"/>
              <a:gd name="connsiteX228" fmla="*/ 8651564 w 12192000"/>
              <a:gd name="connsiteY228" fmla="*/ 3546455 h 6858000"/>
              <a:gd name="connsiteX229" fmla="*/ 8768836 w 12192000"/>
              <a:gd name="connsiteY229" fmla="*/ 3546455 h 6858000"/>
              <a:gd name="connsiteX230" fmla="*/ 8768836 w 12192000"/>
              <a:gd name="connsiteY230" fmla="*/ 3038963 h 6858000"/>
              <a:gd name="connsiteX231" fmla="*/ 8184839 w 12192000"/>
              <a:gd name="connsiteY231" fmla="*/ 3038963 h 6858000"/>
              <a:gd name="connsiteX232" fmla="*/ 8184839 w 12192000"/>
              <a:gd name="connsiteY232" fmla="*/ 3546455 h 6858000"/>
              <a:gd name="connsiteX233" fmla="*/ 8302111 w 12192000"/>
              <a:gd name="connsiteY233" fmla="*/ 3546455 h 6858000"/>
              <a:gd name="connsiteX234" fmla="*/ 8302111 w 12192000"/>
              <a:gd name="connsiteY234" fmla="*/ 3492963 h 6858000"/>
              <a:gd name="connsiteX235" fmla="*/ 8347974 w 12192000"/>
              <a:gd name="connsiteY235" fmla="*/ 3535054 h 6858000"/>
              <a:gd name="connsiteX236" fmla="*/ 8420068 w 12192000"/>
              <a:gd name="connsiteY236" fmla="*/ 3551942 h 6858000"/>
              <a:gd name="connsiteX237" fmla="*/ 8505564 w 12192000"/>
              <a:gd name="connsiteY237" fmla="*/ 3527558 h 6858000"/>
              <a:gd name="connsiteX238" fmla="*/ 8565915 w 12192000"/>
              <a:gd name="connsiteY238" fmla="*/ 3459282 h 6858000"/>
              <a:gd name="connsiteX239" fmla="*/ 8588775 w 12192000"/>
              <a:gd name="connsiteY239" fmla="*/ 3354431 h 6858000"/>
              <a:gd name="connsiteX240" fmla="*/ 8539912 w 12192000"/>
              <a:gd name="connsiteY240" fmla="*/ 3211099 h 6858000"/>
              <a:gd name="connsiteX241" fmla="*/ 8420068 w 12192000"/>
              <a:gd name="connsiteY241" fmla="*/ 3158292 h 6858000"/>
              <a:gd name="connsiteX242" fmla="*/ 8348488 w 12192000"/>
              <a:gd name="connsiteY242" fmla="*/ 3175266 h 6858000"/>
              <a:gd name="connsiteX243" fmla="*/ 8302111 w 12192000"/>
              <a:gd name="connsiteY243" fmla="*/ 3217957 h 6858000"/>
              <a:gd name="connsiteX244" fmla="*/ 8302111 w 12192000"/>
              <a:gd name="connsiteY244" fmla="*/ 3038963 h 6858000"/>
              <a:gd name="connsiteX245" fmla="*/ 6114561 w 12192000"/>
              <a:gd name="connsiteY245" fmla="*/ 3038963 h 6858000"/>
              <a:gd name="connsiteX246" fmla="*/ 6114561 w 12192000"/>
              <a:gd name="connsiteY246" fmla="*/ 3216585 h 6858000"/>
              <a:gd name="connsiteX247" fmla="*/ 6065870 w 12192000"/>
              <a:gd name="connsiteY247" fmla="*/ 3174323 h 6858000"/>
              <a:gd name="connsiteX248" fmla="*/ 5996604 w 12192000"/>
              <a:gd name="connsiteY248" fmla="*/ 3158292 h 6858000"/>
              <a:gd name="connsiteX249" fmla="*/ 5911107 w 12192000"/>
              <a:gd name="connsiteY249" fmla="*/ 3182321 h 6858000"/>
              <a:gd name="connsiteX250" fmla="*/ 5850757 w 12192000"/>
              <a:gd name="connsiteY250" fmla="*/ 3249936 h 6858000"/>
              <a:gd name="connsiteX251" fmla="*/ 5827897 w 12192000"/>
              <a:gd name="connsiteY251" fmla="*/ 3354431 h 6858000"/>
              <a:gd name="connsiteX252" fmla="*/ 5850757 w 12192000"/>
              <a:gd name="connsiteY252" fmla="*/ 3459282 h 6858000"/>
              <a:gd name="connsiteX253" fmla="*/ 5911107 w 12192000"/>
              <a:gd name="connsiteY253" fmla="*/ 3527558 h 6858000"/>
              <a:gd name="connsiteX254" fmla="*/ 5996604 w 12192000"/>
              <a:gd name="connsiteY254" fmla="*/ 3551942 h 6858000"/>
              <a:gd name="connsiteX255" fmla="*/ 6068699 w 12192000"/>
              <a:gd name="connsiteY255" fmla="*/ 3534882 h 6858000"/>
              <a:gd name="connsiteX256" fmla="*/ 6114561 w 12192000"/>
              <a:gd name="connsiteY256" fmla="*/ 3491591 h 6858000"/>
              <a:gd name="connsiteX257" fmla="*/ 6114561 w 12192000"/>
              <a:gd name="connsiteY257" fmla="*/ 3546455 h 6858000"/>
              <a:gd name="connsiteX258" fmla="*/ 6231833 w 12192000"/>
              <a:gd name="connsiteY258" fmla="*/ 3546455 h 6858000"/>
              <a:gd name="connsiteX259" fmla="*/ 6231833 w 12192000"/>
              <a:gd name="connsiteY259" fmla="*/ 3038963 h 6858000"/>
              <a:gd name="connsiteX260" fmla="*/ 3622364 w 12192000"/>
              <a:gd name="connsiteY260" fmla="*/ 3038963 h 6858000"/>
              <a:gd name="connsiteX261" fmla="*/ 3622364 w 12192000"/>
              <a:gd name="connsiteY261" fmla="*/ 3546455 h 6858000"/>
              <a:gd name="connsiteX262" fmla="*/ 3739636 w 12192000"/>
              <a:gd name="connsiteY262" fmla="*/ 3546455 h 6858000"/>
              <a:gd name="connsiteX263" fmla="*/ 3739636 w 12192000"/>
              <a:gd name="connsiteY263" fmla="*/ 3492963 h 6858000"/>
              <a:gd name="connsiteX264" fmla="*/ 3785499 w 12192000"/>
              <a:gd name="connsiteY264" fmla="*/ 3535054 h 6858000"/>
              <a:gd name="connsiteX265" fmla="*/ 3857594 w 12192000"/>
              <a:gd name="connsiteY265" fmla="*/ 3551942 h 6858000"/>
              <a:gd name="connsiteX266" fmla="*/ 3943090 w 12192000"/>
              <a:gd name="connsiteY266" fmla="*/ 3527558 h 6858000"/>
              <a:gd name="connsiteX267" fmla="*/ 4003441 w 12192000"/>
              <a:gd name="connsiteY267" fmla="*/ 3459282 h 6858000"/>
              <a:gd name="connsiteX268" fmla="*/ 4026301 w 12192000"/>
              <a:gd name="connsiteY268" fmla="*/ 3354431 h 6858000"/>
              <a:gd name="connsiteX269" fmla="*/ 3977438 w 12192000"/>
              <a:gd name="connsiteY269" fmla="*/ 3211099 h 6858000"/>
              <a:gd name="connsiteX270" fmla="*/ 3857594 w 12192000"/>
              <a:gd name="connsiteY270" fmla="*/ 3158292 h 6858000"/>
              <a:gd name="connsiteX271" fmla="*/ 3786014 w 12192000"/>
              <a:gd name="connsiteY271" fmla="*/ 3175266 h 6858000"/>
              <a:gd name="connsiteX272" fmla="*/ 3739636 w 12192000"/>
              <a:gd name="connsiteY272" fmla="*/ 3217957 h 6858000"/>
              <a:gd name="connsiteX273" fmla="*/ 3739636 w 12192000"/>
              <a:gd name="connsiteY273" fmla="*/ 3038963 h 6858000"/>
              <a:gd name="connsiteX274" fmla="*/ 3161659 w 12192000"/>
              <a:gd name="connsiteY274" fmla="*/ 3038963 h 6858000"/>
              <a:gd name="connsiteX275" fmla="*/ 3139714 w 12192000"/>
              <a:gd name="connsiteY275" fmla="*/ 3140462 h 6858000"/>
              <a:gd name="connsiteX276" fmla="*/ 3018327 w 12192000"/>
              <a:gd name="connsiteY276" fmla="*/ 3140462 h 6858000"/>
              <a:gd name="connsiteX277" fmla="*/ 3018327 w 12192000"/>
              <a:gd name="connsiteY277" fmla="*/ 3246075 h 6858000"/>
              <a:gd name="connsiteX278" fmla="*/ 3117768 w 12192000"/>
              <a:gd name="connsiteY278" fmla="*/ 3246075 h 6858000"/>
              <a:gd name="connsiteX279" fmla="*/ 3098566 w 12192000"/>
              <a:gd name="connsiteY279" fmla="*/ 3335915 h 6858000"/>
              <a:gd name="connsiteX280" fmla="*/ 2974436 w 12192000"/>
              <a:gd name="connsiteY280" fmla="*/ 3335915 h 6858000"/>
              <a:gd name="connsiteX281" fmla="*/ 2974436 w 12192000"/>
              <a:gd name="connsiteY281" fmla="*/ 3441528 h 6858000"/>
              <a:gd name="connsiteX282" fmla="*/ 3075934 w 12192000"/>
              <a:gd name="connsiteY282" fmla="*/ 3441528 h 6858000"/>
              <a:gd name="connsiteX283" fmla="*/ 3053303 w 12192000"/>
              <a:gd name="connsiteY283" fmla="*/ 3546455 h 6858000"/>
              <a:gd name="connsiteX284" fmla="*/ 3163031 w 12192000"/>
              <a:gd name="connsiteY284" fmla="*/ 3546455 h 6858000"/>
              <a:gd name="connsiteX285" fmla="*/ 3185662 w 12192000"/>
              <a:gd name="connsiteY285" fmla="*/ 3441528 h 6858000"/>
              <a:gd name="connsiteX286" fmla="*/ 3299505 w 12192000"/>
              <a:gd name="connsiteY286" fmla="*/ 3441528 h 6858000"/>
              <a:gd name="connsiteX287" fmla="*/ 3276874 w 12192000"/>
              <a:gd name="connsiteY287" fmla="*/ 3546455 h 6858000"/>
              <a:gd name="connsiteX288" fmla="*/ 3386602 w 12192000"/>
              <a:gd name="connsiteY288" fmla="*/ 3546455 h 6858000"/>
              <a:gd name="connsiteX289" fmla="*/ 3409233 w 12192000"/>
              <a:gd name="connsiteY289" fmla="*/ 3441528 h 6858000"/>
              <a:gd name="connsiteX290" fmla="*/ 3514161 w 12192000"/>
              <a:gd name="connsiteY290" fmla="*/ 3441528 h 6858000"/>
              <a:gd name="connsiteX291" fmla="*/ 3514161 w 12192000"/>
              <a:gd name="connsiteY291" fmla="*/ 3335915 h 6858000"/>
              <a:gd name="connsiteX292" fmla="*/ 3431864 w 12192000"/>
              <a:gd name="connsiteY292" fmla="*/ 3335915 h 6858000"/>
              <a:gd name="connsiteX293" fmla="*/ 3451067 w 12192000"/>
              <a:gd name="connsiteY293" fmla="*/ 3246075 h 6858000"/>
              <a:gd name="connsiteX294" fmla="*/ 3558052 w 12192000"/>
              <a:gd name="connsiteY294" fmla="*/ 3246075 h 6858000"/>
              <a:gd name="connsiteX295" fmla="*/ 3558052 w 12192000"/>
              <a:gd name="connsiteY295" fmla="*/ 3140462 h 6858000"/>
              <a:gd name="connsiteX296" fmla="*/ 3473013 w 12192000"/>
              <a:gd name="connsiteY296" fmla="*/ 3140462 h 6858000"/>
              <a:gd name="connsiteX297" fmla="*/ 3494958 w 12192000"/>
              <a:gd name="connsiteY297" fmla="*/ 3038963 h 6858000"/>
              <a:gd name="connsiteX298" fmla="*/ 3385230 w 12192000"/>
              <a:gd name="connsiteY298" fmla="*/ 3038963 h 6858000"/>
              <a:gd name="connsiteX299" fmla="*/ 3363284 w 12192000"/>
              <a:gd name="connsiteY299" fmla="*/ 3140462 h 6858000"/>
              <a:gd name="connsiteX300" fmla="*/ 3249442 w 12192000"/>
              <a:gd name="connsiteY300" fmla="*/ 3140462 h 6858000"/>
              <a:gd name="connsiteX301" fmla="*/ 3271387 w 12192000"/>
              <a:gd name="connsiteY301" fmla="*/ 3038963 h 6858000"/>
              <a:gd name="connsiteX302" fmla="*/ 8043793 w 12192000"/>
              <a:gd name="connsiteY302" fmla="*/ 2997130 h 6858000"/>
              <a:gd name="connsiteX303" fmla="*/ 7993129 w 12192000"/>
              <a:gd name="connsiteY303" fmla="*/ 3015646 h 6858000"/>
              <a:gd name="connsiteX304" fmla="*/ 7973841 w 12192000"/>
              <a:gd name="connsiteY304" fmla="*/ 3060909 h 6858000"/>
              <a:gd name="connsiteX305" fmla="*/ 7993129 w 12192000"/>
              <a:gd name="connsiteY305" fmla="*/ 3105571 h 6858000"/>
              <a:gd name="connsiteX306" fmla="*/ 8043793 w 12192000"/>
              <a:gd name="connsiteY306" fmla="*/ 3124003 h 6858000"/>
              <a:gd name="connsiteX307" fmla="*/ 8093856 w 12192000"/>
              <a:gd name="connsiteY307" fmla="*/ 3105571 h 6858000"/>
              <a:gd name="connsiteX308" fmla="*/ 8113059 w 12192000"/>
              <a:gd name="connsiteY308" fmla="*/ 3060909 h 6858000"/>
              <a:gd name="connsiteX309" fmla="*/ 8093856 w 12192000"/>
              <a:gd name="connsiteY309" fmla="*/ 3015646 h 6858000"/>
              <a:gd name="connsiteX310" fmla="*/ 8043793 w 12192000"/>
              <a:gd name="connsiteY310" fmla="*/ 2997130 h 6858000"/>
              <a:gd name="connsiteX311" fmla="*/ 0 w 12192000"/>
              <a:gd name="connsiteY311" fmla="*/ 0 h 6858000"/>
              <a:gd name="connsiteX312" fmla="*/ 12192000 w 12192000"/>
              <a:gd name="connsiteY312" fmla="*/ 0 h 6858000"/>
              <a:gd name="connsiteX313" fmla="*/ 12192000 w 12192000"/>
              <a:gd name="connsiteY313" fmla="*/ 6858000 h 6858000"/>
              <a:gd name="connsiteX314" fmla="*/ 0 w 12192000"/>
              <a:gd name="connsiteY314" fmla="*/ 6858000 h 6858000"/>
              <a:gd name="connsiteX315" fmla="*/ 0 w 12192000"/>
              <a:gd name="connsiteY315" fmla="*/ 5746830 h 6858000"/>
              <a:gd name="connsiteX316" fmla="*/ 1218566 w 12192000"/>
              <a:gd name="connsiteY316" fmla="*/ 5746830 h 6858000"/>
              <a:gd name="connsiteX317" fmla="*/ 1218566 w 12192000"/>
              <a:gd name="connsiteY317" fmla="*/ 6857502 h 6858000"/>
              <a:gd name="connsiteX318" fmla="*/ 1723635 w 12192000"/>
              <a:gd name="connsiteY318" fmla="*/ 6857502 h 6858000"/>
              <a:gd name="connsiteX319" fmla="*/ 1723635 w 12192000"/>
              <a:gd name="connsiteY319" fmla="*/ 5746830 h 6858000"/>
              <a:gd name="connsiteX320" fmla="*/ 11925503 w 12192000"/>
              <a:gd name="connsiteY320" fmla="*/ 5746830 h 6858000"/>
              <a:gd name="connsiteX321" fmla="*/ 12191048 w 12192000"/>
              <a:gd name="connsiteY321" fmla="*/ 5284283 h 6858000"/>
              <a:gd name="connsiteX322" fmla="*/ 12191048 w 12192000"/>
              <a:gd name="connsiteY322" fmla="*/ 5283585 h 6858000"/>
              <a:gd name="connsiteX323" fmla="*/ 0 w 12192000"/>
              <a:gd name="connsiteY323" fmla="*/ 528358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12192000" h="6858000">
                <a:moveTo>
                  <a:pt x="8385093" y="3260477"/>
                </a:moveTo>
                <a:cubicBezTo>
                  <a:pt x="8408110" y="3260577"/>
                  <a:pt x="8427741" y="3268606"/>
                  <a:pt x="8443986" y="3284565"/>
                </a:cubicBezTo>
                <a:cubicBezTo>
                  <a:pt x="8460230" y="3300524"/>
                  <a:pt x="8468718" y="3323813"/>
                  <a:pt x="8469446" y="3354431"/>
                </a:cubicBezTo>
                <a:cubicBezTo>
                  <a:pt x="8468718" y="3385106"/>
                  <a:pt x="8460230" y="3408624"/>
                  <a:pt x="8443986" y="3424983"/>
                </a:cubicBezTo>
                <a:cubicBezTo>
                  <a:pt x="8427741" y="3441342"/>
                  <a:pt x="8408110" y="3449600"/>
                  <a:pt x="8385093" y="3449757"/>
                </a:cubicBezTo>
                <a:cubicBezTo>
                  <a:pt x="8362404" y="3449629"/>
                  <a:pt x="8342973" y="3441485"/>
                  <a:pt x="8326800" y="3425326"/>
                </a:cubicBezTo>
                <a:cubicBezTo>
                  <a:pt x="8310626" y="3409167"/>
                  <a:pt x="8302168" y="3385764"/>
                  <a:pt x="8301425" y="3355117"/>
                </a:cubicBezTo>
                <a:cubicBezTo>
                  <a:pt x="8302168" y="3324471"/>
                  <a:pt x="8310626" y="3301067"/>
                  <a:pt x="8326800" y="3284908"/>
                </a:cubicBezTo>
                <a:cubicBezTo>
                  <a:pt x="8342973" y="3268749"/>
                  <a:pt x="8362404" y="3260605"/>
                  <a:pt x="8385093" y="3260477"/>
                </a:cubicBezTo>
                <a:close/>
                <a:moveTo>
                  <a:pt x="6518193" y="3260477"/>
                </a:moveTo>
                <a:cubicBezTo>
                  <a:pt x="6541210" y="3260577"/>
                  <a:pt x="6560841" y="3268606"/>
                  <a:pt x="6577086" y="3284565"/>
                </a:cubicBezTo>
                <a:cubicBezTo>
                  <a:pt x="6593331" y="3300524"/>
                  <a:pt x="6601818" y="3323813"/>
                  <a:pt x="6602547" y="3354431"/>
                </a:cubicBezTo>
                <a:cubicBezTo>
                  <a:pt x="6601818" y="3385106"/>
                  <a:pt x="6593331" y="3408624"/>
                  <a:pt x="6577086" y="3424983"/>
                </a:cubicBezTo>
                <a:cubicBezTo>
                  <a:pt x="6560841" y="3441342"/>
                  <a:pt x="6541210" y="3449600"/>
                  <a:pt x="6518193" y="3449757"/>
                </a:cubicBezTo>
                <a:cubicBezTo>
                  <a:pt x="6495504" y="3449629"/>
                  <a:pt x="6476073" y="3441485"/>
                  <a:pt x="6459900" y="3425326"/>
                </a:cubicBezTo>
                <a:cubicBezTo>
                  <a:pt x="6443727" y="3409167"/>
                  <a:pt x="6435268" y="3385764"/>
                  <a:pt x="6434526" y="3355117"/>
                </a:cubicBezTo>
                <a:cubicBezTo>
                  <a:pt x="6435268" y="3324471"/>
                  <a:pt x="6443727" y="3301067"/>
                  <a:pt x="6459900" y="3284908"/>
                </a:cubicBezTo>
                <a:cubicBezTo>
                  <a:pt x="6476073" y="3268749"/>
                  <a:pt x="6495504" y="3260605"/>
                  <a:pt x="6518193" y="3260477"/>
                </a:cubicBezTo>
                <a:close/>
                <a:moveTo>
                  <a:pt x="6030894" y="3260477"/>
                </a:moveTo>
                <a:cubicBezTo>
                  <a:pt x="6053882" y="3260605"/>
                  <a:pt x="6073400" y="3268749"/>
                  <a:pt x="6089445" y="3284908"/>
                </a:cubicBezTo>
                <a:cubicBezTo>
                  <a:pt x="6105489" y="3301067"/>
                  <a:pt x="6113861" y="3324471"/>
                  <a:pt x="6114561" y="3355117"/>
                </a:cubicBezTo>
                <a:cubicBezTo>
                  <a:pt x="6113861" y="3385764"/>
                  <a:pt x="6105489" y="3409167"/>
                  <a:pt x="6089445" y="3425326"/>
                </a:cubicBezTo>
                <a:cubicBezTo>
                  <a:pt x="6073400" y="3441485"/>
                  <a:pt x="6053882" y="3449629"/>
                  <a:pt x="6030894" y="3449757"/>
                </a:cubicBezTo>
                <a:cubicBezTo>
                  <a:pt x="6008205" y="3449600"/>
                  <a:pt x="5988774" y="3441342"/>
                  <a:pt x="5972601" y="3424983"/>
                </a:cubicBezTo>
                <a:cubicBezTo>
                  <a:pt x="5956427" y="3408624"/>
                  <a:pt x="5947969" y="3385106"/>
                  <a:pt x="5947226" y="3354431"/>
                </a:cubicBezTo>
                <a:cubicBezTo>
                  <a:pt x="5947969" y="3323813"/>
                  <a:pt x="5956427" y="3300524"/>
                  <a:pt x="5972601" y="3284565"/>
                </a:cubicBezTo>
                <a:cubicBezTo>
                  <a:pt x="5988774" y="3268606"/>
                  <a:pt x="6008205" y="3260577"/>
                  <a:pt x="6030894" y="3260477"/>
                </a:cubicBezTo>
                <a:close/>
                <a:moveTo>
                  <a:pt x="3822618" y="3260477"/>
                </a:moveTo>
                <a:cubicBezTo>
                  <a:pt x="3845635" y="3260577"/>
                  <a:pt x="3865266" y="3268606"/>
                  <a:pt x="3881511" y="3284565"/>
                </a:cubicBezTo>
                <a:cubicBezTo>
                  <a:pt x="3897756" y="3300524"/>
                  <a:pt x="3906243" y="3323813"/>
                  <a:pt x="3906971" y="3354431"/>
                </a:cubicBezTo>
                <a:cubicBezTo>
                  <a:pt x="3906243" y="3385106"/>
                  <a:pt x="3897756" y="3408624"/>
                  <a:pt x="3881511" y="3424983"/>
                </a:cubicBezTo>
                <a:cubicBezTo>
                  <a:pt x="3865266" y="3441342"/>
                  <a:pt x="3845635" y="3449600"/>
                  <a:pt x="3822618" y="3449757"/>
                </a:cubicBezTo>
                <a:cubicBezTo>
                  <a:pt x="3799930" y="3449629"/>
                  <a:pt x="3780498" y="3441485"/>
                  <a:pt x="3764325" y="3425326"/>
                </a:cubicBezTo>
                <a:cubicBezTo>
                  <a:pt x="3748152" y="3409167"/>
                  <a:pt x="3739694" y="3385764"/>
                  <a:pt x="3738951" y="3355117"/>
                </a:cubicBezTo>
                <a:cubicBezTo>
                  <a:pt x="3739694" y="3324471"/>
                  <a:pt x="3748152" y="3301067"/>
                  <a:pt x="3764325" y="3284908"/>
                </a:cubicBezTo>
                <a:cubicBezTo>
                  <a:pt x="3780498" y="3268749"/>
                  <a:pt x="3799930" y="3260605"/>
                  <a:pt x="3822618" y="3260477"/>
                </a:cubicBezTo>
                <a:close/>
                <a:moveTo>
                  <a:pt x="6960229" y="3259791"/>
                </a:moveTo>
                <a:cubicBezTo>
                  <a:pt x="6981546" y="3259691"/>
                  <a:pt x="6999949" y="3267435"/>
                  <a:pt x="7015436" y="3283022"/>
                </a:cubicBezTo>
                <a:cubicBezTo>
                  <a:pt x="7030923" y="3298610"/>
                  <a:pt x="7039039" y="3322641"/>
                  <a:pt x="7039782" y="3355117"/>
                </a:cubicBezTo>
                <a:cubicBezTo>
                  <a:pt x="7039025" y="3387292"/>
                  <a:pt x="7030766" y="3411238"/>
                  <a:pt x="7015007" y="3426955"/>
                </a:cubicBezTo>
                <a:cubicBezTo>
                  <a:pt x="6999248" y="3442671"/>
                  <a:pt x="6980532" y="3450500"/>
                  <a:pt x="6958857" y="3450443"/>
                </a:cubicBezTo>
                <a:cubicBezTo>
                  <a:pt x="6936997" y="3450500"/>
                  <a:pt x="6918652" y="3442671"/>
                  <a:pt x="6903822" y="3426955"/>
                </a:cubicBezTo>
                <a:cubicBezTo>
                  <a:pt x="6888991" y="3411238"/>
                  <a:pt x="6881276" y="3387292"/>
                  <a:pt x="6880676" y="3355117"/>
                </a:cubicBezTo>
                <a:cubicBezTo>
                  <a:pt x="6881334" y="3322641"/>
                  <a:pt x="6889277" y="3298610"/>
                  <a:pt x="6904508" y="3283022"/>
                </a:cubicBezTo>
                <a:cubicBezTo>
                  <a:pt x="6919738" y="3267435"/>
                  <a:pt x="6938312" y="3259691"/>
                  <a:pt x="6960229" y="3259791"/>
                </a:cubicBezTo>
                <a:close/>
                <a:moveTo>
                  <a:pt x="5121904" y="3259791"/>
                </a:moveTo>
                <a:cubicBezTo>
                  <a:pt x="5143221" y="3259691"/>
                  <a:pt x="5161625" y="3267435"/>
                  <a:pt x="5177111" y="3283022"/>
                </a:cubicBezTo>
                <a:cubicBezTo>
                  <a:pt x="5192599" y="3298610"/>
                  <a:pt x="5200714" y="3322641"/>
                  <a:pt x="5201457" y="3355117"/>
                </a:cubicBezTo>
                <a:cubicBezTo>
                  <a:pt x="5200700" y="3387292"/>
                  <a:pt x="5192441" y="3411238"/>
                  <a:pt x="5176682" y="3426955"/>
                </a:cubicBezTo>
                <a:cubicBezTo>
                  <a:pt x="5160925" y="3442671"/>
                  <a:pt x="5142207" y="3450500"/>
                  <a:pt x="5120533" y="3450443"/>
                </a:cubicBezTo>
                <a:cubicBezTo>
                  <a:pt x="5098673" y="3450500"/>
                  <a:pt x="5080328" y="3442671"/>
                  <a:pt x="5065497" y="3426955"/>
                </a:cubicBezTo>
                <a:cubicBezTo>
                  <a:pt x="5050667" y="3411238"/>
                  <a:pt x="5042952" y="3387292"/>
                  <a:pt x="5042351" y="3355117"/>
                </a:cubicBezTo>
                <a:cubicBezTo>
                  <a:pt x="5043009" y="3322641"/>
                  <a:pt x="5050953" y="3298610"/>
                  <a:pt x="5066183" y="3283022"/>
                </a:cubicBezTo>
                <a:cubicBezTo>
                  <a:pt x="5081414" y="3267435"/>
                  <a:pt x="5099987" y="3259691"/>
                  <a:pt x="5121904" y="3259791"/>
                </a:cubicBezTo>
                <a:close/>
                <a:moveTo>
                  <a:pt x="9020295" y="3252247"/>
                </a:moveTo>
                <a:cubicBezTo>
                  <a:pt x="9040398" y="3252376"/>
                  <a:pt x="9057286" y="3258119"/>
                  <a:pt x="9070959" y="3269478"/>
                </a:cubicBezTo>
                <a:cubicBezTo>
                  <a:pt x="9084632" y="3280836"/>
                  <a:pt x="9091747" y="3297038"/>
                  <a:pt x="9092304" y="3318084"/>
                </a:cubicBezTo>
                <a:lnTo>
                  <a:pt x="8945543" y="3318084"/>
                </a:lnTo>
                <a:cubicBezTo>
                  <a:pt x="8949258" y="3296738"/>
                  <a:pt x="8957774" y="3280450"/>
                  <a:pt x="8971089" y="3269220"/>
                </a:cubicBezTo>
                <a:cubicBezTo>
                  <a:pt x="8984406" y="3257991"/>
                  <a:pt x="9000808" y="3252333"/>
                  <a:pt x="9020295" y="3252247"/>
                </a:cubicBezTo>
                <a:close/>
                <a:moveTo>
                  <a:pt x="4257796" y="3252247"/>
                </a:moveTo>
                <a:cubicBezTo>
                  <a:pt x="4277899" y="3252376"/>
                  <a:pt x="4294788" y="3258119"/>
                  <a:pt x="4308460" y="3269478"/>
                </a:cubicBezTo>
                <a:cubicBezTo>
                  <a:pt x="4322133" y="3280836"/>
                  <a:pt x="4329248" y="3297038"/>
                  <a:pt x="4329805" y="3318084"/>
                </a:cubicBezTo>
                <a:lnTo>
                  <a:pt x="4183044" y="3318084"/>
                </a:lnTo>
                <a:cubicBezTo>
                  <a:pt x="4186759" y="3296738"/>
                  <a:pt x="4195275" y="3280450"/>
                  <a:pt x="4208590" y="3269220"/>
                </a:cubicBezTo>
                <a:cubicBezTo>
                  <a:pt x="4221906" y="3257991"/>
                  <a:pt x="4238308" y="3252333"/>
                  <a:pt x="4257796" y="3252247"/>
                </a:cubicBezTo>
                <a:close/>
                <a:moveTo>
                  <a:pt x="3227496" y="3246075"/>
                </a:moveTo>
                <a:lnTo>
                  <a:pt x="3341339" y="3246075"/>
                </a:lnTo>
                <a:lnTo>
                  <a:pt x="3322137" y="3335915"/>
                </a:lnTo>
                <a:lnTo>
                  <a:pt x="3208294" y="3335915"/>
                </a:lnTo>
                <a:close/>
                <a:moveTo>
                  <a:pt x="7984814" y="3163779"/>
                </a:moveTo>
                <a:lnTo>
                  <a:pt x="7984814" y="3546455"/>
                </a:lnTo>
                <a:lnTo>
                  <a:pt x="8102086" y="3546455"/>
                </a:lnTo>
                <a:lnTo>
                  <a:pt x="8102086" y="3163779"/>
                </a:lnTo>
                <a:close/>
                <a:moveTo>
                  <a:pt x="4464984" y="3163779"/>
                </a:moveTo>
                <a:lnTo>
                  <a:pt x="4620660" y="3533425"/>
                </a:lnTo>
                <a:lnTo>
                  <a:pt x="4532878" y="3728192"/>
                </a:lnTo>
                <a:lnTo>
                  <a:pt x="4659065" y="3728192"/>
                </a:lnTo>
                <a:lnTo>
                  <a:pt x="4899095" y="3163779"/>
                </a:lnTo>
                <a:lnTo>
                  <a:pt x="4772222" y="3163779"/>
                </a:lnTo>
                <a:lnTo>
                  <a:pt x="4684441" y="3403123"/>
                </a:lnTo>
                <a:lnTo>
                  <a:pt x="4595972" y="3163779"/>
                </a:lnTo>
                <a:close/>
                <a:moveTo>
                  <a:pt x="5617661" y="3159664"/>
                </a:moveTo>
                <a:cubicBezTo>
                  <a:pt x="5591787" y="3159936"/>
                  <a:pt x="5568955" y="3165050"/>
                  <a:pt x="5549167" y="3175009"/>
                </a:cubicBezTo>
                <a:cubicBezTo>
                  <a:pt x="5529379" y="3184967"/>
                  <a:pt x="5513577" y="3198140"/>
                  <a:pt x="5501761" y="3214528"/>
                </a:cubicBezTo>
                <a:lnTo>
                  <a:pt x="5501761" y="3163779"/>
                </a:lnTo>
                <a:lnTo>
                  <a:pt x="5384489" y="3163779"/>
                </a:lnTo>
                <a:lnTo>
                  <a:pt x="5384489" y="3546455"/>
                </a:lnTo>
                <a:lnTo>
                  <a:pt x="5501761" y="3546455"/>
                </a:lnTo>
                <a:lnTo>
                  <a:pt x="5501761" y="3338658"/>
                </a:lnTo>
                <a:cubicBezTo>
                  <a:pt x="5502033" y="3312483"/>
                  <a:pt x="5508691" y="3292481"/>
                  <a:pt x="5521736" y="3278650"/>
                </a:cubicBezTo>
                <a:cubicBezTo>
                  <a:pt x="5534779" y="3264820"/>
                  <a:pt x="5552582" y="3257848"/>
                  <a:pt x="5575143" y="3257734"/>
                </a:cubicBezTo>
                <a:cubicBezTo>
                  <a:pt x="5597702" y="3257848"/>
                  <a:pt x="5615505" y="3264820"/>
                  <a:pt x="5628549" y="3278650"/>
                </a:cubicBezTo>
                <a:cubicBezTo>
                  <a:pt x="5641593" y="3292481"/>
                  <a:pt x="5648251" y="3312483"/>
                  <a:pt x="5648522" y="3338658"/>
                </a:cubicBezTo>
                <a:lnTo>
                  <a:pt x="5648522" y="3546455"/>
                </a:lnTo>
                <a:lnTo>
                  <a:pt x="5765108" y="3546455"/>
                </a:lnTo>
                <a:lnTo>
                  <a:pt x="5765108" y="3322884"/>
                </a:lnTo>
                <a:cubicBezTo>
                  <a:pt x="5764495" y="3271078"/>
                  <a:pt x="5750978" y="3231016"/>
                  <a:pt x="5724560" y="3202698"/>
                </a:cubicBezTo>
                <a:cubicBezTo>
                  <a:pt x="5698143" y="3174380"/>
                  <a:pt x="5662510" y="3160035"/>
                  <a:pt x="5617661" y="3159664"/>
                </a:cubicBezTo>
                <a:close/>
                <a:moveTo>
                  <a:pt x="9021667" y="3158292"/>
                </a:moveTo>
                <a:cubicBezTo>
                  <a:pt x="8963803" y="3158907"/>
                  <a:pt x="8917340" y="3176537"/>
                  <a:pt x="8882278" y="3211185"/>
                </a:cubicBezTo>
                <a:cubicBezTo>
                  <a:pt x="8847216" y="3245832"/>
                  <a:pt x="8829214" y="3293809"/>
                  <a:pt x="8828272" y="3355117"/>
                </a:cubicBezTo>
                <a:cubicBezTo>
                  <a:pt x="8829300" y="3416425"/>
                  <a:pt x="8847474" y="3464402"/>
                  <a:pt x="8882792" y="3499049"/>
                </a:cubicBezTo>
                <a:cubicBezTo>
                  <a:pt x="8918112" y="3533696"/>
                  <a:pt x="8964403" y="3551327"/>
                  <a:pt x="9021667" y="3551942"/>
                </a:cubicBezTo>
                <a:cubicBezTo>
                  <a:pt x="9069788" y="3551099"/>
                  <a:pt x="9109678" y="3538383"/>
                  <a:pt x="9141339" y="3513794"/>
                </a:cubicBezTo>
                <a:cubicBezTo>
                  <a:pt x="9173001" y="3489205"/>
                  <a:pt x="9193689" y="3457801"/>
                  <a:pt x="9203404" y="3419582"/>
                </a:cubicBezTo>
                <a:lnTo>
                  <a:pt x="9078588" y="3419582"/>
                </a:lnTo>
                <a:cubicBezTo>
                  <a:pt x="9073903" y="3430126"/>
                  <a:pt x="9066644" y="3438870"/>
                  <a:pt x="9056814" y="3445814"/>
                </a:cubicBezTo>
                <a:cubicBezTo>
                  <a:pt x="9046984" y="3452758"/>
                  <a:pt x="9033897" y="3456358"/>
                  <a:pt x="9017552" y="3456615"/>
                </a:cubicBezTo>
                <a:cubicBezTo>
                  <a:pt x="8998278" y="3456687"/>
                  <a:pt x="8981962" y="3450715"/>
                  <a:pt x="8968603" y="3438699"/>
                </a:cubicBezTo>
                <a:cubicBezTo>
                  <a:pt x="8955244" y="3426683"/>
                  <a:pt x="8947330" y="3408195"/>
                  <a:pt x="8944858" y="3383235"/>
                </a:cubicBezTo>
                <a:lnTo>
                  <a:pt x="9210262" y="3383235"/>
                </a:lnTo>
                <a:cubicBezTo>
                  <a:pt x="9211634" y="3371462"/>
                  <a:pt x="9212320" y="3360032"/>
                  <a:pt x="9212320" y="3348945"/>
                </a:cubicBezTo>
                <a:cubicBezTo>
                  <a:pt x="9211362" y="3289995"/>
                  <a:pt x="9193560" y="3243646"/>
                  <a:pt x="9158912" y="3209899"/>
                </a:cubicBezTo>
                <a:cubicBezTo>
                  <a:pt x="9124266" y="3176152"/>
                  <a:pt x="9078517" y="3158950"/>
                  <a:pt x="9021667" y="3158292"/>
                </a:cubicBezTo>
                <a:close/>
                <a:moveTo>
                  <a:pt x="7751261" y="3158292"/>
                </a:moveTo>
                <a:cubicBezTo>
                  <a:pt x="7700969" y="3159164"/>
                  <a:pt x="7662507" y="3170794"/>
                  <a:pt x="7635875" y="3193183"/>
                </a:cubicBezTo>
                <a:cubicBezTo>
                  <a:pt x="7609243" y="3215571"/>
                  <a:pt x="7595813" y="3243489"/>
                  <a:pt x="7595585" y="3276936"/>
                </a:cubicBezTo>
                <a:cubicBezTo>
                  <a:pt x="7596670" y="3311324"/>
                  <a:pt x="7607529" y="3336416"/>
                  <a:pt x="7628160" y="3352213"/>
                </a:cubicBezTo>
                <a:cubicBezTo>
                  <a:pt x="7648791" y="3368010"/>
                  <a:pt x="7672680" y="3379065"/>
                  <a:pt x="7699826" y="3385378"/>
                </a:cubicBezTo>
                <a:cubicBezTo>
                  <a:pt x="7726972" y="3391691"/>
                  <a:pt x="7750861" y="3397817"/>
                  <a:pt x="7771493" y="3403755"/>
                </a:cubicBezTo>
                <a:cubicBezTo>
                  <a:pt x="7792123" y="3409693"/>
                  <a:pt x="7802982" y="3419998"/>
                  <a:pt x="7804068" y="3434670"/>
                </a:cubicBezTo>
                <a:cubicBezTo>
                  <a:pt x="7804039" y="3443457"/>
                  <a:pt x="7800153" y="3450743"/>
                  <a:pt x="7792409" y="3456530"/>
                </a:cubicBezTo>
                <a:cubicBezTo>
                  <a:pt x="7784665" y="3462316"/>
                  <a:pt x="7773236" y="3465316"/>
                  <a:pt x="7758119" y="3465531"/>
                </a:cubicBezTo>
                <a:cubicBezTo>
                  <a:pt x="7741732" y="3465345"/>
                  <a:pt x="7728215" y="3461259"/>
                  <a:pt x="7717572" y="3453272"/>
                </a:cubicBezTo>
                <a:cubicBezTo>
                  <a:pt x="7706927" y="3445285"/>
                  <a:pt x="7700784" y="3434513"/>
                  <a:pt x="7699141" y="3420954"/>
                </a:cubicBezTo>
                <a:lnTo>
                  <a:pt x="7583240" y="3420954"/>
                </a:lnTo>
                <a:cubicBezTo>
                  <a:pt x="7586598" y="3458816"/>
                  <a:pt x="7603886" y="3489905"/>
                  <a:pt x="7635104" y="3514223"/>
                </a:cubicBezTo>
                <a:cubicBezTo>
                  <a:pt x="7666322" y="3538540"/>
                  <a:pt x="7707784" y="3551113"/>
                  <a:pt x="7759491" y="3551942"/>
                </a:cubicBezTo>
                <a:cubicBezTo>
                  <a:pt x="7807954" y="3551241"/>
                  <a:pt x="7845787" y="3540126"/>
                  <a:pt x="7872991" y="3518595"/>
                </a:cubicBezTo>
                <a:cubicBezTo>
                  <a:pt x="7900194" y="3497063"/>
                  <a:pt x="7914024" y="3469317"/>
                  <a:pt x="7914482" y="3435356"/>
                </a:cubicBezTo>
                <a:cubicBezTo>
                  <a:pt x="7912894" y="3400449"/>
                  <a:pt x="7901710" y="3374893"/>
                  <a:pt x="7880931" y="3358685"/>
                </a:cubicBezTo>
                <a:cubicBezTo>
                  <a:pt x="7860151" y="3342478"/>
                  <a:pt x="7836217" y="3331087"/>
                  <a:pt x="7809126" y="3324513"/>
                </a:cubicBezTo>
                <a:cubicBezTo>
                  <a:pt x="7782035" y="3317939"/>
                  <a:pt x="7758228" y="3311649"/>
                  <a:pt x="7737706" y="3305643"/>
                </a:cubicBezTo>
                <a:cubicBezTo>
                  <a:pt x="7717184" y="3299637"/>
                  <a:pt x="7706386" y="3289382"/>
                  <a:pt x="7705313" y="3274879"/>
                </a:cubicBezTo>
                <a:cubicBezTo>
                  <a:pt x="7705369" y="3265549"/>
                  <a:pt x="7709027" y="3258319"/>
                  <a:pt x="7716286" y="3253190"/>
                </a:cubicBezTo>
                <a:cubicBezTo>
                  <a:pt x="7723543" y="3248061"/>
                  <a:pt x="7734059" y="3245460"/>
                  <a:pt x="7747833" y="3245389"/>
                </a:cubicBezTo>
                <a:cubicBezTo>
                  <a:pt x="7764363" y="3245560"/>
                  <a:pt x="7777421" y="3249504"/>
                  <a:pt x="7787009" y="3257219"/>
                </a:cubicBezTo>
                <a:cubicBezTo>
                  <a:pt x="7796595" y="3264934"/>
                  <a:pt x="7802282" y="3275393"/>
                  <a:pt x="7804068" y="3288594"/>
                </a:cubicBezTo>
                <a:lnTo>
                  <a:pt x="7912424" y="3288594"/>
                </a:lnTo>
                <a:cubicBezTo>
                  <a:pt x="7908581" y="3250161"/>
                  <a:pt x="7893122" y="3219014"/>
                  <a:pt x="7866047" y="3195154"/>
                </a:cubicBezTo>
                <a:cubicBezTo>
                  <a:pt x="7838972" y="3171294"/>
                  <a:pt x="7800710" y="3159007"/>
                  <a:pt x="7751261" y="3158292"/>
                </a:cubicBezTo>
                <a:close/>
                <a:moveTo>
                  <a:pt x="7370261" y="3158292"/>
                </a:moveTo>
                <a:cubicBezTo>
                  <a:pt x="7319969" y="3159164"/>
                  <a:pt x="7281508" y="3170794"/>
                  <a:pt x="7254875" y="3193183"/>
                </a:cubicBezTo>
                <a:cubicBezTo>
                  <a:pt x="7228243" y="3215571"/>
                  <a:pt x="7214813" y="3243489"/>
                  <a:pt x="7214585" y="3276936"/>
                </a:cubicBezTo>
                <a:cubicBezTo>
                  <a:pt x="7215671" y="3311324"/>
                  <a:pt x="7226529" y="3336416"/>
                  <a:pt x="7247160" y="3352213"/>
                </a:cubicBezTo>
                <a:cubicBezTo>
                  <a:pt x="7267792" y="3368010"/>
                  <a:pt x="7291680" y="3379065"/>
                  <a:pt x="7318826" y="3385378"/>
                </a:cubicBezTo>
                <a:cubicBezTo>
                  <a:pt x="7345973" y="3391691"/>
                  <a:pt x="7369861" y="3397817"/>
                  <a:pt x="7390492" y="3403755"/>
                </a:cubicBezTo>
                <a:cubicBezTo>
                  <a:pt x="7411123" y="3409693"/>
                  <a:pt x="7421982" y="3419998"/>
                  <a:pt x="7423068" y="3434670"/>
                </a:cubicBezTo>
                <a:cubicBezTo>
                  <a:pt x="7423040" y="3443457"/>
                  <a:pt x="7419153" y="3450743"/>
                  <a:pt x="7411409" y="3456530"/>
                </a:cubicBezTo>
                <a:cubicBezTo>
                  <a:pt x="7403666" y="3462316"/>
                  <a:pt x="7392236" y="3465316"/>
                  <a:pt x="7377119" y="3465531"/>
                </a:cubicBezTo>
                <a:cubicBezTo>
                  <a:pt x="7360731" y="3465345"/>
                  <a:pt x="7347216" y="3461259"/>
                  <a:pt x="7336572" y="3453272"/>
                </a:cubicBezTo>
                <a:cubicBezTo>
                  <a:pt x="7325927" y="3445285"/>
                  <a:pt x="7319784" y="3434513"/>
                  <a:pt x="7318141" y="3420954"/>
                </a:cubicBezTo>
                <a:lnTo>
                  <a:pt x="7202240" y="3420954"/>
                </a:lnTo>
                <a:cubicBezTo>
                  <a:pt x="7205598" y="3458816"/>
                  <a:pt x="7222886" y="3489905"/>
                  <a:pt x="7254104" y="3514223"/>
                </a:cubicBezTo>
                <a:cubicBezTo>
                  <a:pt x="7285322" y="3538540"/>
                  <a:pt x="7326784" y="3551113"/>
                  <a:pt x="7378491" y="3551942"/>
                </a:cubicBezTo>
                <a:cubicBezTo>
                  <a:pt x="7426954" y="3551241"/>
                  <a:pt x="7464788" y="3540126"/>
                  <a:pt x="7491991" y="3518595"/>
                </a:cubicBezTo>
                <a:cubicBezTo>
                  <a:pt x="7519194" y="3497063"/>
                  <a:pt x="7533025" y="3469317"/>
                  <a:pt x="7533482" y="3435356"/>
                </a:cubicBezTo>
                <a:cubicBezTo>
                  <a:pt x="7531894" y="3400449"/>
                  <a:pt x="7520710" y="3374893"/>
                  <a:pt x="7499931" y="3358685"/>
                </a:cubicBezTo>
                <a:cubicBezTo>
                  <a:pt x="7479152" y="3342478"/>
                  <a:pt x="7455217" y="3331087"/>
                  <a:pt x="7428126" y="3324513"/>
                </a:cubicBezTo>
                <a:cubicBezTo>
                  <a:pt x="7401035" y="3317939"/>
                  <a:pt x="7377228" y="3311649"/>
                  <a:pt x="7356706" y="3305643"/>
                </a:cubicBezTo>
                <a:cubicBezTo>
                  <a:pt x="7336184" y="3299637"/>
                  <a:pt x="7325386" y="3289382"/>
                  <a:pt x="7324312" y="3274879"/>
                </a:cubicBezTo>
                <a:cubicBezTo>
                  <a:pt x="7324370" y="3265549"/>
                  <a:pt x="7328027" y="3258319"/>
                  <a:pt x="7335286" y="3253190"/>
                </a:cubicBezTo>
                <a:cubicBezTo>
                  <a:pt x="7342544" y="3248061"/>
                  <a:pt x="7353059" y="3245460"/>
                  <a:pt x="7366833" y="3245389"/>
                </a:cubicBezTo>
                <a:cubicBezTo>
                  <a:pt x="7383363" y="3245560"/>
                  <a:pt x="7396422" y="3249504"/>
                  <a:pt x="7406009" y="3257219"/>
                </a:cubicBezTo>
                <a:cubicBezTo>
                  <a:pt x="7415595" y="3264934"/>
                  <a:pt x="7421282" y="3275393"/>
                  <a:pt x="7423068" y="3288594"/>
                </a:cubicBezTo>
                <a:lnTo>
                  <a:pt x="7531424" y="3288594"/>
                </a:lnTo>
                <a:cubicBezTo>
                  <a:pt x="7527581" y="3250161"/>
                  <a:pt x="7512122" y="3219014"/>
                  <a:pt x="7485047" y="3195154"/>
                </a:cubicBezTo>
                <a:cubicBezTo>
                  <a:pt x="7457972" y="3171294"/>
                  <a:pt x="7419710" y="3159007"/>
                  <a:pt x="7370261" y="3158292"/>
                </a:cubicBezTo>
                <a:close/>
                <a:moveTo>
                  <a:pt x="6960229" y="3158292"/>
                </a:moveTo>
                <a:cubicBezTo>
                  <a:pt x="6922582" y="3158474"/>
                  <a:pt x="6888834" y="3166492"/>
                  <a:pt x="6858984" y="3182346"/>
                </a:cubicBezTo>
                <a:cubicBezTo>
                  <a:pt x="6829135" y="3198200"/>
                  <a:pt x="6805496" y="3220797"/>
                  <a:pt x="6788068" y="3250139"/>
                </a:cubicBezTo>
                <a:cubicBezTo>
                  <a:pt x="6770639" y="3279480"/>
                  <a:pt x="6761732" y="3314473"/>
                  <a:pt x="6761347" y="3355117"/>
                </a:cubicBezTo>
                <a:cubicBezTo>
                  <a:pt x="6761703" y="3395761"/>
                  <a:pt x="6770440" y="3430754"/>
                  <a:pt x="6787560" y="3460095"/>
                </a:cubicBezTo>
                <a:cubicBezTo>
                  <a:pt x="6804680" y="3489436"/>
                  <a:pt x="6828047" y="3512034"/>
                  <a:pt x="6857664" y="3527888"/>
                </a:cubicBezTo>
                <a:cubicBezTo>
                  <a:pt x="6887280" y="3543742"/>
                  <a:pt x="6921012" y="3551760"/>
                  <a:pt x="6958857" y="3551942"/>
                </a:cubicBezTo>
                <a:cubicBezTo>
                  <a:pt x="6996737" y="3551760"/>
                  <a:pt x="7030705" y="3543742"/>
                  <a:pt x="7060762" y="3527888"/>
                </a:cubicBezTo>
                <a:cubicBezTo>
                  <a:pt x="7090819" y="3512034"/>
                  <a:pt x="7114628" y="3489436"/>
                  <a:pt x="7132187" y="3460095"/>
                </a:cubicBezTo>
                <a:cubicBezTo>
                  <a:pt x="7149747" y="3430754"/>
                  <a:pt x="7158721" y="3395761"/>
                  <a:pt x="7159111" y="3355117"/>
                </a:cubicBezTo>
                <a:cubicBezTo>
                  <a:pt x="7158738" y="3314473"/>
                  <a:pt x="7149882" y="3279480"/>
                  <a:pt x="7132543" y="3250139"/>
                </a:cubicBezTo>
                <a:cubicBezTo>
                  <a:pt x="7115203" y="3220797"/>
                  <a:pt x="7091615" y="3198200"/>
                  <a:pt x="7061778" y="3182346"/>
                </a:cubicBezTo>
                <a:cubicBezTo>
                  <a:pt x="7031942" y="3166492"/>
                  <a:pt x="6998092" y="3158474"/>
                  <a:pt x="6960229" y="3158292"/>
                </a:cubicBezTo>
                <a:close/>
                <a:moveTo>
                  <a:pt x="6553169" y="3158292"/>
                </a:moveTo>
                <a:cubicBezTo>
                  <a:pt x="6524979" y="3158678"/>
                  <a:pt x="6500948" y="3164422"/>
                  <a:pt x="6481074" y="3175523"/>
                </a:cubicBezTo>
                <a:cubicBezTo>
                  <a:pt x="6461200" y="3186624"/>
                  <a:pt x="6445913" y="3200769"/>
                  <a:pt x="6435211" y="3217957"/>
                </a:cubicBezTo>
                <a:lnTo>
                  <a:pt x="6435211" y="3163779"/>
                </a:lnTo>
                <a:lnTo>
                  <a:pt x="6317940" y="3163779"/>
                </a:lnTo>
                <a:lnTo>
                  <a:pt x="6317940" y="3728878"/>
                </a:lnTo>
                <a:lnTo>
                  <a:pt x="6435211" y="3728878"/>
                </a:lnTo>
                <a:lnTo>
                  <a:pt x="6435211" y="3492963"/>
                </a:lnTo>
                <a:cubicBezTo>
                  <a:pt x="6445913" y="3509522"/>
                  <a:pt x="6461200" y="3523381"/>
                  <a:pt x="6481074" y="3534539"/>
                </a:cubicBezTo>
                <a:cubicBezTo>
                  <a:pt x="6500948" y="3545698"/>
                  <a:pt x="6524979" y="3551499"/>
                  <a:pt x="6553169" y="3551942"/>
                </a:cubicBezTo>
                <a:cubicBezTo>
                  <a:pt x="6584830" y="3551738"/>
                  <a:pt x="6613329" y="3543610"/>
                  <a:pt x="6638665" y="3527558"/>
                </a:cubicBezTo>
                <a:cubicBezTo>
                  <a:pt x="6664002" y="3511505"/>
                  <a:pt x="6684118" y="3488746"/>
                  <a:pt x="6699015" y="3459282"/>
                </a:cubicBezTo>
                <a:cubicBezTo>
                  <a:pt x="6713913" y="3429818"/>
                  <a:pt x="6721532" y="3394868"/>
                  <a:pt x="6721875" y="3354431"/>
                </a:cubicBezTo>
                <a:cubicBezTo>
                  <a:pt x="6721532" y="3314011"/>
                  <a:pt x="6713913" y="3279179"/>
                  <a:pt x="6699015" y="3249936"/>
                </a:cubicBezTo>
                <a:cubicBezTo>
                  <a:pt x="6684118" y="3220692"/>
                  <a:pt x="6664002" y="3198153"/>
                  <a:pt x="6638665" y="3182321"/>
                </a:cubicBezTo>
                <a:cubicBezTo>
                  <a:pt x="6613329" y="3166488"/>
                  <a:pt x="6584830" y="3158479"/>
                  <a:pt x="6553169" y="3158292"/>
                </a:cubicBezTo>
                <a:close/>
                <a:moveTo>
                  <a:pt x="5121904" y="3158292"/>
                </a:moveTo>
                <a:cubicBezTo>
                  <a:pt x="5084257" y="3158474"/>
                  <a:pt x="5050509" y="3166492"/>
                  <a:pt x="5020660" y="3182346"/>
                </a:cubicBezTo>
                <a:cubicBezTo>
                  <a:pt x="4990811" y="3198200"/>
                  <a:pt x="4967172" y="3220797"/>
                  <a:pt x="4949743" y="3250139"/>
                </a:cubicBezTo>
                <a:cubicBezTo>
                  <a:pt x="4932315" y="3279480"/>
                  <a:pt x="4923407" y="3314473"/>
                  <a:pt x="4923022" y="3355117"/>
                </a:cubicBezTo>
                <a:cubicBezTo>
                  <a:pt x="4923379" y="3395761"/>
                  <a:pt x="4932115" y="3430754"/>
                  <a:pt x="4949235" y="3460095"/>
                </a:cubicBezTo>
                <a:cubicBezTo>
                  <a:pt x="4966355" y="3489436"/>
                  <a:pt x="4989723" y="3512034"/>
                  <a:pt x="5019339" y="3527888"/>
                </a:cubicBezTo>
                <a:cubicBezTo>
                  <a:pt x="5048956" y="3543742"/>
                  <a:pt x="5082687" y="3551760"/>
                  <a:pt x="5120533" y="3551942"/>
                </a:cubicBezTo>
                <a:cubicBezTo>
                  <a:pt x="5158412" y="3551760"/>
                  <a:pt x="5192381" y="3543742"/>
                  <a:pt x="5222438" y="3527888"/>
                </a:cubicBezTo>
                <a:cubicBezTo>
                  <a:pt x="5252495" y="3512034"/>
                  <a:pt x="5276303" y="3489436"/>
                  <a:pt x="5293862" y="3460095"/>
                </a:cubicBezTo>
                <a:cubicBezTo>
                  <a:pt x="5311422" y="3430754"/>
                  <a:pt x="5320398" y="3395761"/>
                  <a:pt x="5320786" y="3355117"/>
                </a:cubicBezTo>
                <a:cubicBezTo>
                  <a:pt x="5320414" y="3314473"/>
                  <a:pt x="5311557" y="3279480"/>
                  <a:pt x="5294219" y="3250139"/>
                </a:cubicBezTo>
                <a:cubicBezTo>
                  <a:pt x="5276878" y="3220797"/>
                  <a:pt x="5253290" y="3198200"/>
                  <a:pt x="5223453" y="3182346"/>
                </a:cubicBezTo>
                <a:cubicBezTo>
                  <a:pt x="5193617" y="3166492"/>
                  <a:pt x="5159767" y="3158474"/>
                  <a:pt x="5121904" y="3158292"/>
                </a:cubicBezTo>
                <a:close/>
                <a:moveTo>
                  <a:pt x="4259169" y="3158292"/>
                </a:moveTo>
                <a:cubicBezTo>
                  <a:pt x="4201304" y="3158907"/>
                  <a:pt x="4154841" y="3176537"/>
                  <a:pt x="4119779" y="3211185"/>
                </a:cubicBezTo>
                <a:cubicBezTo>
                  <a:pt x="4084718" y="3245832"/>
                  <a:pt x="4066716" y="3293809"/>
                  <a:pt x="4065772" y="3355117"/>
                </a:cubicBezTo>
                <a:cubicBezTo>
                  <a:pt x="4066801" y="3416425"/>
                  <a:pt x="4084975" y="3464402"/>
                  <a:pt x="4120294" y="3499049"/>
                </a:cubicBezTo>
                <a:cubicBezTo>
                  <a:pt x="4155612" y="3533696"/>
                  <a:pt x="4201904" y="3551327"/>
                  <a:pt x="4259169" y="3551942"/>
                </a:cubicBezTo>
                <a:cubicBezTo>
                  <a:pt x="4307288" y="3551099"/>
                  <a:pt x="4347179" y="3538383"/>
                  <a:pt x="4378840" y="3513794"/>
                </a:cubicBezTo>
                <a:cubicBezTo>
                  <a:pt x="4410501" y="3489205"/>
                  <a:pt x="4431189" y="3457801"/>
                  <a:pt x="4440905" y="3419582"/>
                </a:cubicBezTo>
                <a:lnTo>
                  <a:pt x="4316089" y="3419582"/>
                </a:lnTo>
                <a:cubicBezTo>
                  <a:pt x="4311404" y="3430126"/>
                  <a:pt x="4304145" y="3438870"/>
                  <a:pt x="4294315" y="3445814"/>
                </a:cubicBezTo>
                <a:cubicBezTo>
                  <a:pt x="4284485" y="3452758"/>
                  <a:pt x="4271399" y="3456358"/>
                  <a:pt x="4255053" y="3456615"/>
                </a:cubicBezTo>
                <a:cubicBezTo>
                  <a:pt x="4235779" y="3456687"/>
                  <a:pt x="4219463" y="3450715"/>
                  <a:pt x="4206104" y="3438699"/>
                </a:cubicBezTo>
                <a:cubicBezTo>
                  <a:pt x="4192745" y="3426683"/>
                  <a:pt x="4184830" y="3408195"/>
                  <a:pt x="4182358" y="3383235"/>
                </a:cubicBezTo>
                <a:lnTo>
                  <a:pt x="4447763" y="3383235"/>
                </a:lnTo>
                <a:cubicBezTo>
                  <a:pt x="4449134" y="3371462"/>
                  <a:pt x="4449820" y="3360032"/>
                  <a:pt x="4449820" y="3348945"/>
                </a:cubicBezTo>
                <a:cubicBezTo>
                  <a:pt x="4448864" y="3289995"/>
                  <a:pt x="4431060" y="3243646"/>
                  <a:pt x="4396413" y="3209899"/>
                </a:cubicBezTo>
                <a:cubicBezTo>
                  <a:pt x="4361766" y="3176152"/>
                  <a:pt x="4316018" y="3158950"/>
                  <a:pt x="4259169" y="3158292"/>
                </a:cubicBezTo>
                <a:close/>
                <a:moveTo>
                  <a:pt x="8651564" y="3038963"/>
                </a:moveTo>
                <a:lnTo>
                  <a:pt x="8651564" y="3546455"/>
                </a:lnTo>
                <a:lnTo>
                  <a:pt x="8768836" y="3546455"/>
                </a:lnTo>
                <a:lnTo>
                  <a:pt x="8768836" y="3038963"/>
                </a:lnTo>
                <a:close/>
                <a:moveTo>
                  <a:pt x="8184839" y="3038963"/>
                </a:moveTo>
                <a:lnTo>
                  <a:pt x="8184839" y="3546455"/>
                </a:lnTo>
                <a:lnTo>
                  <a:pt x="8302111" y="3546455"/>
                </a:lnTo>
                <a:lnTo>
                  <a:pt x="8302111" y="3492963"/>
                </a:lnTo>
                <a:cubicBezTo>
                  <a:pt x="8312812" y="3510122"/>
                  <a:pt x="8328099" y="3524152"/>
                  <a:pt x="8347974" y="3535054"/>
                </a:cubicBezTo>
                <a:cubicBezTo>
                  <a:pt x="8367848" y="3545955"/>
                  <a:pt x="8391879" y="3551584"/>
                  <a:pt x="8420068" y="3551942"/>
                </a:cubicBezTo>
                <a:cubicBezTo>
                  <a:pt x="8451730" y="3551738"/>
                  <a:pt x="8480228" y="3543610"/>
                  <a:pt x="8505564" y="3527558"/>
                </a:cubicBezTo>
                <a:cubicBezTo>
                  <a:pt x="8530901" y="3511505"/>
                  <a:pt x="8551018" y="3488746"/>
                  <a:pt x="8565915" y="3459282"/>
                </a:cubicBezTo>
                <a:cubicBezTo>
                  <a:pt x="8580812" y="3429818"/>
                  <a:pt x="8588432" y="3394868"/>
                  <a:pt x="8588775" y="3354431"/>
                </a:cubicBezTo>
                <a:cubicBezTo>
                  <a:pt x="8587660" y="3293452"/>
                  <a:pt x="8571372" y="3245675"/>
                  <a:pt x="8539912" y="3211099"/>
                </a:cubicBezTo>
                <a:cubicBezTo>
                  <a:pt x="8508451" y="3176523"/>
                  <a:pt x="8468503" y="3158921"/>
                  <a:pt x="8420068" y="3158292"/>
                </a:cubicBezTo>
                <a:cubicBezTo>
                  <a:pt x="8392479" y="3158635"/>
                  <a:pt x="8368619" y="3164293"/>
                  <a:pt x="8348488" y="3175266"/>
                </a:cubicBezTo>
                <a:cubicBezTo>
                  <a:pt x="8328357" y="3186239"/>
                  <a:pt x="8312898" y="3200469"/>
                  <a:pt x="8302111" y="3217957"/>
                </a:cubicBezTo>
                <a:lnTo>
                  <a:pt x="8302111" y="3038963"/>
                </a:lnTo>
                <a:close/>
                <a:moveTo>
                  <a:pt x="6114561" y="3038963"/>
                </a:moveTo>
                <a:lnTo>
                  <a:pt x="6114561" y="3216585"/>
                </a:lnTo>
                <a:cubicBezTo>
                  <a:pt x="6102617" y="3198855"/>
                  <a:pt x="6086386" y="3184767"/>
                  <a:pt x="6065870" y="3174323"/>
                </a:cubicBezTo>
                <a:cubicBezTo>
                  <a:pt x="6045353" y="3163879"/>
                  <a:pt x="6022264" y="3158535"/>
                  <a:pt x="5996604" y="3158292"/>
                </a:cubicBezTo>
                <a:cubicBezTo>
                  <a:pt x="5964943" y="3158479"/>
                  <a:pt x="5936444" y="3166488"/>
                  <a:pt x="5911107" y="3182321"/>
                </a:cubicBezTo>
                <a:cubicBezTo>
                  <a:pt x="5885771" y="3198153"/>
                  <a:pt x="5865654" y="3220692"/>
                  <a:pt x="5850757" y="3249936"/>
                </a:cubicBezTo>
                <a:cubicBezTo>
                  <a:pt x="5835860" y="3279179"/>
                  <a:pt x="5828240" y="3314011"/>
                  <a:pt x="5827897" y="3354431"/>
                </a:cubicBezTo>
                <a:cubicBezTo>
                  <a:pt x="5828240" y="3394868"/>
                  <a:pt x="5835860" y="3429818"/>
                  <a:pt x="5850757" y="3459282"/>
                </a:cubicBezTo>
                <a:cubicBezTo>
                  <a:pt x="5865654" y="3488746"/>
                  <a:pt x="5885771" y="3511505"/>
                  <a:pt x="5911107" y="3527558"/>
                </a:cubicBezTo>
                <a:cubicBezTo>
                  <a:pt x="5936444" y="3543610"/>
                  <a:pt x="5964943" y="3551738"/>
                  <a:pt x="5996604" y="3551942"/>
                </a:cubicBezTo>
                <a:cubicBezTo>
                  <a:pt x="6024793" y="3551613"/>
                  <a:pt x="6048825" y="3545927"/>
                  <a:pt x="6068699" y="3534882"/>
                </a:cubicBezTo>
                <a:cubicBezTo>
                  <a:pt x="6088572" y="3523838"/>
                  <a:pt x="6103860" y="3509408"/>
                  <a:pt x="6114561" y="3491591"/>
                </a:cubicBezTo>
                <a:lnTo>
                  <a:pt x="6114561" y="3546455"/>
                </a:lnTo>
                <a:lnTo>
                  <a:pt x="6231833" y="3546455"/>
                </a:lnTo>
                <a:lnTo>
                  <a:pt x="6231833" y="3038963"/>
                </a:lnTo>
                <a:close/>
                <a:moveTo>
                  <a:pt x="3622364" y="3038963"/>
                </a:moveTo>
                <a:lnTo>
                  <a:pt x="3622364" y="3546455"/>
                </a:lnTo>
                <a:lnTo>
                  <a:pt x="3739636" y="3546455"/>
                </a:lnTo>
                <a:lnTo>
                  <a:pt x="3739636" y="3492963"/>
                </a:lnTo>
                <a:cubicBezTo>
                  <a:pt x="3750338" y="3510122"/>
                  <a:pt x="3765625" y="3524152"/>
                  <a:pt x="3785499" y="3535054"/>
                </a:cubicBezTo>
                <a:cubicBezTo>
                  <a:pt x="3805373" y="3545955"/>
                  <a:pt x="3829405" y="3551584"/>
                  <a:pt x="3857594" y="3551942"/>
                </a:cubicBezTo>
                <a:cubicBezTo>
                  <a:pt x="3889255" y="3551738"/>
                  <a:pt x="3917754" y="3543610"/>
                  <a:pt x="3943090" y="3527558"/>
                </a:cubicBezTo>
                <a:cubicBezTo>
                  <a:pt x="3968427" y="3511505"/>
                  <a:pt x="3988544" y="3488746"/>
                  <a:pt x="4003441" y="3459282"/>
                </a:cubicBezTo>
                <a:cubicBezTo>
                  <a:pt x="4018338" y="3429818"/>
                  <a:pt x="4025958" y="3394868"/>
                  <a:pt x="4026301" y="3354431"/>
                </a:cubicBezTo>
                <a:cubicBezTo>
                  <a:pt x="4025186" y="3293452"/>
                  <a:pt x="4008899" y="3245675"/>
                  <a:pt x="3977438" y="3211099"/>
                </a:cubicBezTo>
                <a:cubicBezTo>
                  <a:pt x="3945977" y="3176523"/>
                  <a:pt x="3906029" y="3158921"/>
                  <a:pt x="3857594" y="3158292"/>
                </a:cubicBezTo>
                <a:cubicBezTo>
                  <a:pt x="3830005" y="3158635"/>
                  <a:pt x="3806145" y="3164293"/>
                  <a:pt x="3786014" y="3175266"/>
                </a:cubicBezTo>
                <a:cubicBezTo>
                  <a:pt x="3765883" y="3186239"/>
                  <a:pt x="3750423" y="3200469"/>
                  <a:pt x="3739636" y="3217957"/>
                </a:cubicBezTo>
                <a:lnTo>
                  <a:pt x="3739636" y="3038963"/>
                </a:lnTo>
                <a:close/>
                <a:moveTo>
                  <a:pt x="3161659" y="3038963"/>
                </a:moveTo>
                <a:lnTo>
                  <a:pt x="3139714" y="3140462"/>
                </a:lnTo>
                <a:lnTo>
                  <a:pt x="3018327" y="3140462"/>
                </a:lnTo>
                <a:lnTo>
                  <a:pt x="3018327" y="3246075"/>
                </a:lnTo>
                <a:lnTo>
                  <a:pt x="3117768" y="3246075"/>
                </a:lnTo>
                <a:lnTo>
                  <a:pt x="3098566" y="3335915"/>
                </a:lnTo>
                <a:lnTo>
                  <a:pt x="2974436" y="3335915"/>
                </a:lnTo>
                <a:lnTo>
                  <a:pt x="2974436" y="3441528"/>
                </a:lnTo>
                <a:lnTo>
                  <a:pt x="3075934" y="3441528"/>
                </a:lnTo>
                <a:lnTo>
                  <a:pt x="3053303" y="3546455"/>
                </a:lnTo>
                <a:lnTo>
                  <a:pt x="3163031" y="3546455"/>
                </a:lnTo>
                <a:lnTo>
                  <a:pt x="3185662" y="3441528"/>
                </a:lnTo>
                <a:lnTo>
                  <a:pt x="3299505" y="3441528"/>
                </a:lnTo>
                <a:lnTo>
                  <a:pt x="3276874" y="3546455"/>
                </a:lnTo>
                <a:lnTo>
                  <a:pt x="3386602" y="3546455"/>
                </a:lnTo>
                <a:lnTo>
                  <a:pt x="3409233" y="3441528"/>
                </a:lnTo>
                <a:lnTo>
                  <a:pt x="3514161" y="3441528"/>
                </a:lnTo>
                <a:lnTo>
                  <a:pt x="3514161" y="3335915"/>
                </a:lnTo>
                <a:lnTo>
                  <a:pt x="3431864" y="3335915"/>
                </a:lnTo>
                <a:lnTo>
                  <a:pt x="3451067" y="3246075"/>
                </a:lnTo>
                <a:lnTo>
                  <a:pt x="3558052" y="3246075"/>
                </a:lnTo>
                <a:lnTo>
                  <a:pt x="3558052" y="3140462"/>
                </a:lnTo>
                <a:lnTo>
                  <a:pt x="3473013" y="3140462"/>
                </a:lnTo>
                <a:lnTo>
                  <a:pt x="3494958" y="3038963"/>
                </a:lnTo>
                <a:lnTo>
                  <a:pt x="3385230" y="3038963"/>
                </a:lnTo>
                <a:lnTo>
                  <a:pt x="3363284" y="3140462"/>
                </a:lnTo>
                <a:lnTo>
                  <a:pt x="3249442" y="3140462"/>
                </a:lnTo>
                <a:lnTo>
                  <a:pt x="3271387" y="3038963"/>
                </a:lnTo>
                <a:close/>
                <a:moveTo>
                  <a:pt x="8043793" y="2997130"/>
                </a:moveTo>
                <a:cubicBezTo>
                  <a:pt x="8022576" y="2997558"/>
                  <a:pt x="8005688" y="3003730"/>
                  <a:pt x="7993129" y="3015646"/>
                </a:cubicBezTo>
                <a:cubicBezTo>
                  <a:pt x="7980571" y="3027562"/>
                  <a:pt x="7974141" y="3042649"/>
                  <a:pt x="7973841" y="3060909"/>
                </a:cubicBezTo>
                <a:cubicBezTo>
                  <a:pt x="7974141" y="3078840"/>
                  <a:pt x="7980571" y="3093727"/>
                  <a:pt x="7993129" y="3105571"/>
                </a:cubicBezTo>
                <a:cubicBezTo>
                  <a:pt x="8005688" y="3117416"/>
                  <a:pt x="8022576" y="3123560"/>
                  <a:pt x="8043793" y="3124003"/>
                </a:cubicBezTo>
                <a:cubicBezTo>
                  <a:pt x="8064681" y="3123560"/>
                  <a:pt x="8081369" y="3117416"/>
                  <a:pt x="8093856" y="3105571"/>
                </a:cubicBezTo>
                <a:cubicBezTo>
                  <a:pt x="8106344" y="3093727"/>
                  <a:pt x="8112745" y="3078840"/>
                  <a:pt x="8113059" y="3060909"/>
                </a:cubicBezTo>
                <a:cubicBezTo>
                  <a:pt x="8112745" y="3042649"/>
                  <a:pt x="8106344" y="3027562"/>
                  <a:pt x="8093856" y="3015646"/>
                </a:cubicBezTo>
                <a:cubicBezTo>
                  <a:pt x="8081369" y="3003730"/>
                  <a:pt x="8064681" y="2997558"/>
                  <a:pt x="8043793" y="2997130"/>
                </a:cubicBezTo>
                <a:close/>
                <a:moveTo>
                  <a:pt x="0" y="0"/>
                </a:moveTo>
                <a:lnTo>
                  <a:pt x="12192000" y="0"/>
                </a:lnTo>
                <a:lnTo>
                  <a:pt x="12192000" y="6858000"/>
                </a:lnTo>
                <a:lnTo>
                  <a:pt x="0" y="6858000"/>
                </a:lnTo>
                <a:lnTo>
                  <a:pt x="0" y="5746830"/>
                </a:lnTo>
                <a:lnTo>
                  <a:pt x="1218566" y="5746830"/>
                </a:lnTo>
                <a:lnTo>
                  <a:pt x="1218566" y="6857502"/>
                </a:lnTo>
                <a:lnTo>
                  <a:pt x="1723635" y="6857502"/>
                </a:lnTo>
                <a:lnTo>
                  <a:pt x="1723635" y="5746830"/>
                </a:lnTo>
                <a:lnTo>
                  <a:pt x="11925503" y="5746830"/>
                </a:lnTo>
                <a:lnTo>
                  <a:pt x="12191048" y="5284283"/>
                </a:lnTo>
                <a:lnTo>
                  <a:pt x="12191048" y="5283585"/>
                </a:lnTo>
                <a:lnTo>
                  <a:pt x="0" y="5283585"/>
                </a:lnTo>
                <a:close/>
              </a:path>
            </a:pathLst>
          </a:custGeom>
          <a:solidFill>
            <a:srgbClr val="404040"/>
          </a:solidFill>
        </p:spPr>
        <p:txBody>
          <a:bodyPr wrap="square" anchor="t">
            <a:noAutofit/>
          </a:bodyPr>
          <a:lstStyle>
            <a:lvl1pPr algn="ctr">
              <a:defRPr>
                <a:solidFill>
                  <a:schemeClr val="bg1"/>
                </a:solidFill>
              </a:defRPr>
            </a:lvl1pPr>
          </a:lstStyle>
          <a:p>
            <a:endParaRPr lang="en-IN"/>
          </a:p>
        </p:txBody>
      </p:sp>
      <p:sp>
        <p:nvSpPr>
          <p:cNvPr id="15" name="TextBox 14">
            <a:extLst>
              <a:ext uri="{FF2B5EF4-FFF2-40B4-BE49-F238E27FC236}">
                <a16:creationId xmlns:a16="http://schemas.microsoft.com/office/drawing/2014/main" id="{683EF7FD-5442-4893-9065-4B94B3FA9E8B}"/>
              </a:ext>
            </a:extLst>
          </p:cNvPr>
          <p:cNvSpPr txBox="1"/>
          <p:nvPr userDrawn="1"/>
        </p:nvSpPr>
        <p:spPr>
          <a:xfrm>
            <a:off x="620815" y="2967335"/>
            <a:ext cx="10950371" cy="923330"/>
          </a:xfrm>
          <a:prstGeom prst="rect">
            <a:avLst/>
          </a:prstGeom>
          <a:noFill/>
        </p:spPr>
        <p:txBody>
          <a:bodyPr wrap="square" rtlCol="0">
            <a:spAutoFit/>
          </a:bodyPr>
          <a:lstStyle/>
          <a:p>
            <a:pPr algn="ctr"/>
            <a:r>
              <a:rPr lang="en-IN" sz="5400" b="1">
                <a:solidFill>
                  <a:schemeClr val="bg1"/>
                </a:solidFill>
                <a:latin typeface="Poppins" panose="00000500000000000000" pitchFamily="50" charset="0"/>
                <a:cs typeface="Poppins" panose="00000500000000000000" pitchFamily="50" charset="0"/>
              </a:rPr>
              <a:t>#beyondpossible</a:t>
            </a:r>
          </a:p>
        </p:txBody>
      </p:sp>
      <p:pic>
        <p:nvPicPr>
          <p:cNvPr id="20" name="Graphic 19">
            <a:extLst>
              <a:ext uri="{FF2B5EF4-FFF2-40B4-BE49-F238E27FC236}">
                <a16:creationId xmlns:a16="http://schemas.microsoft.com/office/drawing/2014/main" id="{C025E687-DDB5-4BC9-B921-C7AEB23DDD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284020"/>
            <a:ext cx="12192000" cy="1573980"/>
          </a:xfrm>
          <a:prstGeom prst="rect">
            <a:avLst/>
          </a:prstGeom>
        </p:spPr>
      </p:pic>
      <p:sp>
        <p:nvSpPr>
          <p:cNvPr id="21" name="Text Placeholder 9">
            <a:extLst>
              <a:ext uri="{FF2B5EF4-FFF2-40B4-BE49-F238E27FC236}">
                <a16:creationId xmlns:a16="http://schemas.microsoft.com/office/drawing/2014/main" id="{817B881A-ADDF-4734-A8CB-4A5FC797E0C4}"/>
              </a:ext>
            </a:extLst>
          </p:cNvPr>
          <p:cNvSpPr>
            <a:spLocks noGrp="1"/>
          </p:cNvSpPr>
          <p:nvPr>
            <p:ph type="body" sz="quarter" idx="10" hasCustomPrompt="1"/>
          </p:nvPr>
        </p:nvSpPr>
        <p:spPr>
          <a:xfrm>
            <a:off x="7258051" y="5961343"/>
            <a:ext cx="4686298" cy="485518"/>
          </a:xfrm>
          <a:prstGeom prst="rect">
            <a:avLst/>
          </a:prstGeom>
          <a:noFill/>
        </p:spPr>
        <p:txBody>
          <a:bodyPr wrap="square" rtlCol="0">
            <a:spAutoFit/>
          </a:bodyPr>
          <a:lstStyle>
            <a:lvl1pPr marL="0" indent="0">
              <a:buNone/>
              <a:defRPr lang="en-US" sz="1400" b="1" dirty="0" smtClean="0">
                <a:solidFill>
                  <a:schemeClr val="bg1"/>
                </a:solidFill>
                <a:latin typeface="Poppins" panose="00000500000000000000" pitchFamily="50" charset="0"/>
                <a:cs typeface="Poppins" panose="00000500000000000000" pitchFamily="50" charset="0"/>
              </a:defRPr>
            </a:lvl1pPr>
            <a:lvl2pPr>
              <a:defRPr lang="en-US" sz="1800" dirty="0" smtClean="0"/>
            </a:lvl2pPr>
            <a:lvl3pPr>
              <a:defRPr lang="en-US" sz="1800" dirty="0" smtClean="0"/>
            </a:lvl3pPr>
            <a:lvl4pPr>
              <a:defRPr lang="en-US" dirty="0" smtClean="0"/>
            </a:lvl4pPr>
            <a:lvl5pPr>
              <a:defRPr lang="en-IN" dirty="0"/>
            </a:lvl5pPr>
          </a:lstStyle>
          <a:p>
            <a:r>
              <a:rPr lang="en-US" sz="1400" b="1">
                <a:solidFill>
                  <a:schemeClr val="bg1"/>
                </a:solidFill>
                <a:latin typeface="Poppins" panose="00000500000000000000" pitchFamily="50" charset="0"/>
                <a:cs typeface="Poppins" panose="00000500000000000000" pitchFamily="50" charset="0"/>
              </a:rPr>
              <a:t>The only way to discover the limits of the possible is to go beyond them into the impossible.</a:t>
            </a:r>
            <a:endParaRPr lang="en-IN" sz="1400" b="1">
              <a:solidFill>
                <a:schemeClr val="bg1"/>
              </a:solidFill>
              <a:latin typeface="Poppins" panose="00000500000000000000" pitchFamily="50" charset="0"/>
              <a:cs typeface="Poppins" panose="00000500000000000000" pitchFamily="50" charset="0"/>
            </a:endParaRPr>
          </a:p>
        </p:txBody>
      </p:sp>
      <p:sp>
        <p:nvSpPr>
          <p:cNvPr id="22" name="Text Placeholder 15">
            <a:extLst>
              <a:ext uri="{FF2B5EF4-FFF2-40B4-BE49-F238E27FC236}">
                <a16:creationId xmlns:a16="http://schemas.microsoft.com/office/drawing/2014/main" id="{B318478B-5341-407A-9A93-76BB97567AF9}"/>
              </a:ext>
            </a:extLst>
          </p:cNvPr>
          <p:cNvSpPr>
            <a:spLocks noGrp="1"/>
          </p:cNvSpPr>
          <p:nvPr>
            <p:ph type="body" sz="quarter" idx="11" hasCustomPrompt="1"/>
          </p:nvPr>
        </p:nvSpPr>
        <p:spPr>
          <a:xfrm>
            <a:off x="7258049" y="6482998"/>
            <a:ext cx="4686297" cy="248914"/>
          </a:xfrm>
          <a:prstGeom prst="rect">
            <a:avLst/>
          </a:prstGeom>
          <a:noFill/>
        </p:spPr>
        <p:txBody>
          <a:bodyPr wrap="square" rtlCol="0">
            <a:spAutoFit/>
          </a:bodyPr>
          <a:lstStyle>
            <a:lvl1pPr marL="0" indent="0">
              <a:buNone/>
              <a:defRPr lang="en-US" sz="1100" dirty="0" smtClean="0">
                <a:solidFill>
                  <a:schemeClr val="bg1"/>
                </a:solidFill>
                <a:latin typeface="Poppins" panose="00000500000000000000" pitchFamily="50" charset="0"/>
                <a:cs typeface="Poppins" panose="00000500000000000000" pitchFamily="50" charset="0"/>
              </a:defRPr>
            </a:lvl1pPr>
            <a:lvl2pPr>
              <a:defRPr lang="en-US" sz="1800" dirty="0" smtClean="0"/>
            </a:lvl2pPr>
            <a:lvl3pPr>
              <a:defRPr lang="en-US" sz="1800" dirty="0" smtClean="0"/>
            </a:lvl3pPr>
            <a:lvl4pPr>
              <a:defRPr lang="en-US" dirty="0" smtClean="0"/>
            </a:lvl4pPr>
            <a:lvl5pPr>
              <a:defRPr lang="en-IN" dirty="0"/>
            </a:lvl5pPr>
          </a:lstStyle>
          <a:p>
            <a:r>
              <a:rPr lang="en-US" sz="1100">
                <a:solidFill>
                  <a:schemeClr val="bg1"/>
                </a:solidFill>
                <a:latin typeface="Poppins" panose="00000500000000000000" pitchFamily="50" charset="0"/>
                <a:cs typeface="Poppins" panose="00000500000000000000" pitchFamily="50" charset="0"/>
              </a:rPr>
              <a:t>- Arthur C. Clarke</a:t>
            </a:r>
            <a:endParaRPr lang="en-IN" sz="1100">
              <a:solidFill>
                <a:schemeClr val="bg1"/>
              </a:solidFill>
              <a:latin typeface="Poppins" panose="00000500000000000000" pitchFamily="50" charset="0"/>
              <a:cs typeface="Poppins" panose="00000500000000000000" pitchFamily="50" charset="0"/>
            </a:endParaRPr>
          </a:p>
        </p:txBody>
      </p:sp>
    </p:spTree>
    <p:extLst>
      <p:ext uri="{BB962C8B-B14F-4D97-AF65-F5344CB8AC3E}">
        <p14:creationId xmlns:p14="http://schemas.microsoft.com/office/powerpoint/2010/main" val="254999426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pic>
        <p:nvPicPr>
          <p:cNvPr id="21" name="Graphic 19">
            <a:extLst>
              <a:ext uri="{FF2B5EF4-FFF2-40B4-BE49-F238E27FC236}">
                <a16:creationId xmlns:a16="http://schemas.microsoft.com/office/drawing/2014/main" id="{B8ABA196-7481-44C2-8444-A220A32A8B5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8184"/>
            <a:ext cx="4939470" cy="6455638"/>
          </a:xfrm>
          <a:prstGeom prst="rect">
            <a:avLst/>
          </a:prstGeom>
        </p:spPr>
      </p:pic>
      <p:sp>
        <p:nvSpPr>
          <p:cNvPr id="28" name="Picture Placeholder 27">
            <a:extLst>
              <a:ext uri="{FF2B5EF4-FFF2-40B4-BE49-F238E27FC236}">
                <a16:creationId xmlns:a16="http://schemas.microsoft.com/office/drawing/2014/main" id="{39DBF7A2-A971-4EB3-9815-2A86E1C5F848}"/>
              </a:ext>
            </a:extLst>
          </p:cNvPr>
          <p:cNvSpPr>
            <a:spLocks noGrp="1"/>
          </p:cNvSpPr>
          <p:nvPr>
            <p:ph type="pic" sz="quarter" idx="10"/>
          </p:nvPr>
        </p:nvSpPr>
        <p:spPr>
          <a:xfrm>
            <a:off x="-1" y="55563"/>
            <a:ext cx="4940440" cy="6448259"/>
          </a:xfrm>
          <a:custGeom>
            <a:avLst/>
            <a:gdLst>
              <a:gd name="connsiteX0" fmla="*/ 0 w 4940300"/>
              <a:gd name="connsiteY0" fmla="*/ 0 h 6434137"/>
              <a:gd name="connsiteX1" fmla="*/ 4285858 w 4940300"/>
              <a:gd name="connsiteY1" fmla="*/ 0 h 6434137"/>
              <a:gd name="connsiteX2" fmla="*/ 4940300 w 4940300"/>
              <a:gd name="connsiteY2" fmla="*/ 654442 h 6434137"/>
              <a:gd name="connsiteX3" fmla="*/ 4940300 w 4940300"/>
              <a:gd name="connsiteY3" fmla="*/ 6434137 h 6434137"/>
              <a:gd name="connsiteX4" fmla="*/ 0 w 4940300"/>
              <a:gd name="connsiteY4" fmla="*/ 6434137 h 6434137"/>
              <a:gd name="connsiteX5" fmla="*/ 0 w 4940300"/>
              <a:gd name="connsiteY5" fmla="*/ 0 h 6434137"/>
              <a:gd name="connsiteX0" fmla="*/ 0 w 4940300"/>
              <a:gd name="connsiteY0" fmla="*/ 0 h 6434137"/>
              <a:gd name="connsiteX1" fmla="*/ 4285858 w 4940300"/>
              <a:gd name="connsiteY1" fmla="*/ 0 h 6434137"/>
              <a:gd name="connsiteX2" fmla="*/ 4940300 w 4940300"/>
              <a:gd name="connsiteY2" fmla="*/ 1101703 h 6434137"/>
              <a:gd name="connsiteX3" fmla="*/ 4940300 w 4940300"/>
              <a:gd name="connsiteY3" fmla="*/ 6434137 h 6434137"/>
              <a:gd name="connsiteX4" fmla="*/ 0 w 4940300"/>
              <a:gd name="connsiteY4" fmla="*/ 6434137 h 6434137"/>
              <a:gd name="connsiteX5" fmla="*/ 0 w 4940300"/>
              <a:gd name="connsiteY5" fmla="*/ 0 h 6434137"/>
              <a:gd name="connsiteX0" fmla="*/ 0 w 4997450"/>
              <a:gd name="connsiteY0" fmla="*/ 0 h 6434137"/>
              <a:gd name="connsiteX1" fmla="*/ 4285858 w 4997450"/>
              <a:gd name="connsiteY1" fmla="*/ 0 h 6434137"/>
              <a:gd name="connsiteX2" fmla="*/ 4997450 w 4997450"/>
              <a:gd name="connsiteY2" fmla="*/ 1069953 h 6434137"/>
              <a:gd name="connsiteX3" fmla="*/ 4940300 w 4997450"/>
              <a:gd name="connsiteY3" fmla="*/ 6434137 h 6434137"/>
              <a:gd name="connsiteX4" fmla="*/ 0 w 4997450"/>
              <a:gd name="connsiteY4" fmla="*/ 6434137 h 6434137"/>
              <a:gd name="connsiteX5" fmla="*/ 0 w 4997450"/>
              <a:gd name="connsiteY5" fmla="*/ 0 h 6434137"/>
              <a:gd name="connsiteX0" fmla="*/ 0 w 4943475"/>
              <a:gd name="connsiteY0" fmla="*/ 0 h 6434137"/>
              <a:gd name="connsiteX1" fmla="*/ 4285858 w 4943475"/>
              <a:gd name="connsiteY1" fmla="*/ 0 h 6434137"/>
              <a:gd name="connsiteX2" fmla="*/ 4943475 w 4943475"/>
              <a:gd name="connsiteY2" fmla="*/ 1085828 h 6434137"/>
              <a:gd name="connsiteX3" fmla="*/ 4940300 w 4943475"/>
              <a:gd name="connsiteY3" fmla="*/ 6434137 h 6434137"/>
              <a:gd name="connsiteX4" fmla="*/ 0 w 4943475"/>
              <a:gd name="connsiteY4" fmla="*/ 6434137 h 6434137"/>
              <a:gd name="connsiteX5" fmla="*/ 0 w 4943475"/>
              <a:gd name="connsiteY5" fmla="*/ 0 h 6434137"/>
              <a:gd name="connsiteX0" fmla="*/ 0 w 4943475"/>
              <a:gd name="connsiteY0" fmla="*/ 0 h 6434137"/>
              <a:gd name="connsiteX1" fmla="*/ 4311258 w 4943475"/>
              <a:gd name="connsiteY1" fmla="*/ 0 h 6434137"/>
              <a:gd name="connsiteX2" fmla="*/ 4943475 w 4943475"/>
              <a:gd name="connsiteY2" fmla="*/ 1085828 h 6434137"/>
              <a:gd name="connsiteX3" fmla="*/ 4940300 w 4943475"/>
              <a:gd name="connsiteY3" fmla="*/ 6434137 h 6434137"/>
              <a:gd name="connsiteX4" fmla="*/ 0 w 4943475"/>
              <a:gd name="connsiteY4" fmla="*/ 6434137 h 6434137"/>
              <a:gd name="connsiteX5" fmla="*/ 0 w 4943475"/>
              <a:gd name="connsiteY5" fmla="*/ 0 h 6434137"/>
              <a:gd name="connsiteX0" fmla="*/ 0 w 4940440"/>
              <a:gd name="connsiteY0" fmla="*/ 0 h 6434137"/>
              <a:gd name="connsiteX1" fmla="*/ 4311258 w 4940440"/>
              <a:gd name="connsiteY1" fmla="*/ 0 h 6434137"/>
              <a:gd name="connsiteX2" fmla="*/ 4937125 w 4940440"/>
              <a:gd name="connsiteY2" fmla="*/ 1082653 h 6434137"/>
              <a:gd name="connsiteX3" fmla="*/ 4940300 w 4940440"/>
              <a:gd name="connsiteY3" fmla="*/ 6434137 h 6434137"/>
              <a:gd name="connsiteX4" fmla="*/ 0 w 4940440"/>
              <a:gd name="connsiteY4" fmla="*/ 6434137 h 6434137"/>
              <a:gd name="connsiteX5" fmla="*/ 0 w 4940440"/>
              <a:gd name="connsiteY5" fmla="*/ 0 h 6434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40440" h="6434137">
                <a:moveTo>
                  <a:pt x="0" y="0"/>
                </a:moveTo>
                <a:lnTo>
                  <a:pt x="4311258" y="0"/>
                </a:lnTo>
                <a:lnTo>
                  <a:pt x="4937125" y="1082653"/>
                </a:lnTo>
                <a:cubicBezTo>
                  <a:pt x="4936067" y="2865423"/>
                  <a:pt x="4941358" y="4651367"/>
                  <a:pt x="4940300" y="6434137"/>
                </a:cubicBezTo>
                <a:lnTo>
                  <a:pt x="0" y="6434137"/>
                </a:lnTo>
                <a:lnTo>
                  <a:pt x="0" y="0"/>
                </a:lnTo>
                <a:close/>
              </a:path>
            </a:pathLst>
          </a:custGeom>
        </p:spPr>
        <p:txBody>
          <a:bodyPr anchor="ctr"/>
          <a:lstStyle>
            <a:lvl1pPr algn="ctr">
              <a:defRPr sz="1800">
                <a:solidFill>
                  <a:schemeClr val="bg1"/>
                </a:solidFill>
              </a:defRPr>
            </a:lvl1pPr>
          </a:lstStyle>
          <a:p>
            <a:endParaRPr lang="en-IN"/>
          </a:p>
        </p:txBody>
      </p:sp>
      <p:pic>
        <p:nvPicPr>
          <p:cNvPr id="20" name="Graphic 19">
            <a:extLst>
              <a:ext uri="{FF2B5EF4-FFF2-40B4-BE49-F238E27FC236}">
                <a16:creationId xmlns:a16="http://schemas.microsoft.com/office/drawing/2014/main" id="{E12FBE06-4905-48A3-8565-DF33B612619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18825" y="1283906"/>
            <a:ext cx="693797" cy="594683"/>
          </a:xfrm>
          <a:prstGeom prst="rect">
            <a:avLst/>
          </a:prstGeom>
        </p:spPr>
      </p:pic>
      <p:pic>
        <p:nvPicPr>
          <p:cNvPr id="23" name="Graphic 22">
            <a:extLst>
              <a:ext uri="{FF2B5EF4-FFF2-40B4-BE49-F238E27FC236}">
                <a16:creationId xmlns:a16="http://schemas.microsoft.com/office/drawing/2014/main" id="{F2544F71-5F59-4517-8C23-3B52C06B547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3952" y="0"/>
            <a:ext cx="12192000" cy="55002"/>
          </a:xfrm>
          <a:prstGeom prst="rect">
            <a:avLst/>
          </a:prstGeom>
        </p:spPr>
      </p:pic>
      <p:sp>
        <p:nvSpPr>
          <p:cNvPr id="24" name="Rectangle 23">
            <a:extLst>
              <a:ext uri="{FF2B5EF4-FFF2-40B4-BE49-F238E27FC236}">
                <a16:creationId xmlns:a16="http://schemas.microsoft.com/office/drawing/2014/main" id="{C691B13F-1608-4D7D-B824-A7B699F3B692}"/>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C70084B8-CCDE-44DB-B8B9-66FEC7FE025C}"/>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E69912B4-C464-405F-8E5A-705ECF23F86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itle 28">
            <a:extLst>
              <a:ext uri="{FF2B5EF4-FFF2-40B4-BE49-F238E27FC236}">
                <a16:creationId xmlns:a16="http://schemas.microsoft.com/office/drawing/2014/main" id="{DC4EE49B-09A5-4804-B2EE-9E8D876A6079}"/>
              </a:ext>
            </a:extLst>
          </p:cNvPr>
          <p:cNvSpPr>
            <a:spLocks noGrp="1"/>
          </p:cNvSpPr>
          <p:nvPr>
            <p:ph type="title" hasCustomPrompt="1"/>
          </p:nvPr>
        </p:nvSpPr>
        <p:spPr>
          <a:xfrm>
            <a:off x="5418825" y="2171247"/>
            <a:ext cx="5827924" cy="1477328"/>
          </a:xfrm>
          <a:prstGeom prst="rect">
            <a:avLst/>
          </a:prstGeom>
          <a:noFill/>
        </p:spPr>
        <p:txBody>
          <a:bodyPr wrap="square" lIns="0" tIns="0" rIns="0" bIns="0" rtlCol="0">
            <a:spAutoFit/>
          </a:bodyPr>
          <a:lstStyle>
            <a:lvl1pPr>
              <a:lnSpc>
                <a:spcPct val="100000"/>
              </a:lnSpc>
              <a:defRPr lang="en-IN" sz="3200" b="1" dirty="0">
                <a:latin typeface="Poppins" panose="00000500000000000000" pitchFamily="50" charset="0"/>
                <a:ea typeface="+mn-ea"/>
                <a:cs typeface="Poppins" panose="00000500000000000000" pitchFamily="50" charset="0"/>
              </a:defRPr>
            </a:lvl1pPr>
          </a:lstStyle>
          <a:p>
            <a:r>
              <a:rPr lang="en-US" sz="3200" b="1" dirty="0">
                <a:latin typeface="Poppins" panose="00000500000000000000" pitchFamily="50" charset="0"/>
                <a:cs typeface="Poppins" panose="00000500000000000000" pitchFamily="50" charset="0"/>
              </a:rPr>
              <a:t>The quality of a leader is reflected in the standards they set for themselves.</a:t>
            </a:r>
            <a:endParaRPr lang="en-IN" sz="3200" b="1" dirty="0">
              <a:latin typeface="Poppins" panose="00000500000000000000" pitchFamily="50" charset="0"/>
              <a:cs typeface="Poppins" panose="00000500000000000000" pitchFamily="50" charset="0"/>
            </a:endParaRPr>
          </a:p>
        </p:txBody>
      </p:sp>
      <p:sp>
        <p:nvSpPr>
          <p:cNvPr id="35" name="Text Placeholder 33">
            <a:extLst>
              <a:ext uri="{FF2B5EF4-FFF2-40B4-BE49-F238E27FC236}">
                <a16:creationId xmlns:a16="http://schemas.microsoft.com/office/drawing/2014/main" id="{6EBD97C6-8958-4863-A25C-BC86285EECB9}"/>
              </a:ext>
            </a:extLst>
          </p:cNvPr>
          <p:cNvSpPr>
            <a:spLocks noGrp="1"/>
          </p:cNvSpPr>
          <p:nvPr>
            <p:ph type="body" sz="quarter" idx="11" hasCustomPrompt="1"/>
          </p:nvPr>
        </p:nvSpPr>
        <p:spPr>
          <a:xfrm>
            <a:off x="5417855" y="5721731"/>
            <a:ext cx="2610153" cy="307777"/>
          </a:xfrm>
          <a:prstGeom prst="rect">
            <a:avLst/>
          </a:prstGeom>
          <a:noFill/>
        </p:spPr>
        <p:txBody>
          <a:bodyPr wrap="square" rtlCol="0">
            <a:spAutoFit/>
          </a:bodyPr>
          <a:lstStyle>
            <a:lvl1pPr marL="0" indent="0">
              <a:lnSpc>
                <a:spcPct val="100000"/>
              </a:lnSpc>
              <a:spcBef>
                <a:spcPts val="0"/>
              </a:spcBef>
              <a:buNone/>
              <a:defRPr lang="en-US" sz="1100" b="0" smtClean="0">
                <a:latin typeface="Poppins" panose="00000500000000000000" pitchFamily="50" charset="0"/>
                <a:cs typeface="Poppins" panose="00000500000000000000" pitchFamily="50" charset="0"/>
              </a:defRPr>
            </a:lvl1pPr>
            <a:lvl2pPr>
              <a:defRPr lang="en-US" sz="1800" smtClean="0"/>
            </a:lvl2pPr>
            <a:lvl3pPr>
              <a:defRPr lang="en-US" sz="1800" smtClean="0"/>
            </a:lvl3pPr>
            <a:lvl4pPr>
              <a:defRPr lang="en-US" smtClean="0"/>
            </a:lvl4pPr>
            <a:lvl5pPr>
              <a:defRPr lang="en-IN"/>
            </a:lvl5pPr>
          </a:lstStyle>
          <a:p>
            <a:r>
              <a:rPr lang="en-US" sz="1400" b="1">
                <a:latin typeface="Poppins" panose="00000500000000000000" pitchFamily="50" charset="0"/>
                <a:cs typeface="Poppins" panose="00000500000000000000" pitchFamily="50" charset="0"/>
              </a:rPr>
              <a:t>Ray Kroc</a:t>
            </a:r>
          </a:p>
        </p:txBody>
      </p:sp>
      <p:sp>
        <p:nvSpPr>
          <p:cNvPr id="36" name="TextBox 35">
            <a:extLst>
              <a:ext uri="{FF2B5EF4-FFF2-40B4-BE49-F238E27FC236}">
                <a16:creationId xmlns:a16="http://schemas.microsoft.com/office/drawing/2014/main" id="{93A708F5-27EE-4D43-BA4F-FFB903536978}"/>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37" name="Group 36">
            <a:extLst>
              <a:ext uri="{FF2B5EF4-FFF2-40B4-BE49-F238E27FC236}">
                <a16:creationId xmlns:a16="http://schemas.microsoft.com/office/drawing/2014/main" id="{F78645F9-6E58-4BA7-BFAA-8B4672C8D501}"/>
              </a:ext>
            </a:extLst>
          </p:cNvPr>
          <p:cNvGrpSpPr/>
          <p:nvPr userDrawn="1"/>
        </p:nvGrpSpPr>
        <p:grpSpPr>
          <a:xfrm>
            <a:off x="5902296" y="6657690"/>
            <a:ext cx="387409" cy="0"/>
            <a:chOff x="5905144" y="6657690"/>
            <a:chExt cx="387409" cy="0"/>
          </a:xfrm>
        </p:grpSpPr>
        <p:cxnSp>
          <p:nvCxnSpPr>
            <p:cNvPr id="38" name="Straight Connector 37">
              <a:extLst>
                <a:ext uri="{FF2B5EF4-FFF2-40B4-BE49-F238E27FC236}">
                  <a16:creationId xmlns:a16="http://schemas.microsoft.com/office/drawing/2014/main" id="{D52E254D-B4BB-47C3-B649-8D8CA03C2055}"/>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16BCEA5-784C-40E4-8054-09F8B6B3FE5B}"/>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40" name="Graphic 39">
            <a:extLst>
              <a:ext uri="{FF2B5EF4-FFF2-40B4-BE49-F238E27FC236}">
                <a16:creationId xmlns:a16="http://schemas.microsoft.com/office/drawing/2014/main" id="{D271E26F-6C5C-452E-8FE2-CEABDA73131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1734492" y="6583835"/>
            <a:ext cx="180984" cy="192001"/>
          </a:xfrm>
          <a:prstGeom prst="rect">
            <a:avLst/>
          </a:prstGeom>
        </p:spPr>
      </p:pic>
      <p:cxnSp>
        <p:nvCxnSpPr>
          <p:cNvPr id="41" name="Straight Connector 40">
            <a:extLst>
              <a:ext uri="{FF2B5EF4-FFF2-40B4-BE49-F238E27FC236}">
                <a16:creationId xmlns:a16="http://schemas.microsoft.com/office/drawing/2014/main" id="{F125A64E-6FC1-4A41-B405-9DEB13416AD1}"/>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4" name="Text Placeholder 2">
            <a:extLst>
              <a:ext uri="{FF2B5EF4-FFF2-40B4-BE49-F238E27FC236}">
                <a16:creationId xmlns:a16="http://schemas.microsoft.com/office/drawing/2014/main" id="{BD620D5A-29D9-4032-9E82-2EB03419E1B8}"/>
              </a:ext>
            </a:extLst>
          </p:cNvPr>
          <p:cNvSpPr>
            <a:spLocks noGrp="1"/>
          </p:cNvSpPr>
          <p:nvPr>
            <p:ph type="body" sz="quarter" idx="12" hasCustomPrompt="1"/>
          </p:nvPr>
        </p:nvSpPr>
        <p:spPr>
          <a:xfrm>
            <a:off x="5417855" y="5946056"/>
            <a:ext cx="2610153" cy="263149"/>
          </a:xfrm>
          <a:prstGeom prst="rect">
            <a:avLst/>
          </a:prstGeom>
          <a:noFill/>
        </p:spPr>
        <p:txBody>
          <a:bodyPr wrap="square" rtlCol="0">
            <a:spAutoFit/>
          </a:bodyPr>
          <a:lstStyle>
            <a:lvl1pPr marL="0" indent="0">
              <a:buNone/>
              <a:defRPr lang="en-US" sz="1200" b="0" smtClean="0">
                <a:latin typeface="Poppins" panose="00000500000000000000" pitchFamily="50" charset="0"/>
                <a:cs typeface="Poppins" panose="00000500000000000000" pitchFamily="50" charset="0"/>
              </a:defRPr>
            </a:lvl1pPr>
            <a:lvl2pPr>
              <a:defRPr lang="en-US" sz="1800" smtClean="0"/>
            </a:lvl2pPr>
            <a:lvl3pPr>
              <a:defRPr lang="en-US" sz="1800" smtClean="0"/>
            </a:lvl3pPr>
            <a:lvl4pPr>
              <a:defRPr lang="en-US" smtClean="0"/>
            </a:lvl4pPr>
            <a:lvl5pPr>
              <a:defRPr lang="en-IN"/>
            </a:lvl5pPr>
          </a:lstStyle>
          <a:p>
            <a:r>
              <a:rPr lang="en-US" sz="1200">
                <a:latin typeface="Poppins" panose="00000500000000000000" pitchFamily="50" charset="0"/>
                <a:cs typeface="Poppins" panose="00000500000000000000" pitchFamily="50" charset="0"/>
              </a:rPr>
              <a:t>Founder of McDonald's</a:t>
            </a:r>
            <a:endParaRPr lang="en-IN" sz="1200">
              <a:latin typeface="Poppins" panose="00000500000000000000" pitchFamily="50" charset="0"/>
              <a:cs typeface="Poppins" panose="00000500000000000000" pitchFamily="50" charset="0"/>
            </a:endParaRPr>
          </a:p>
        </p:txBody>
      </p:sp>
      <p:sp>
        <p:nvSpPr>
          <p:cNvPr id="19" name="Slide Number Placeholder 5">
            <a:extLst>
              <a:ext uri="{FF2B5EF4-FFF2-40B4-BE49-F238E27FC236}">
                <a16:creationId xmlns:a16="http://schemas.microsoft.com/office/drawing/2014/main" id="{F3E41004-DD16-4A56-BFB1-BFB287989A47}"/>
              </a:ext>
            </a:extLst>
          </p:cNvPr>
          <p:cNvSpPr txBox="1">
            <a:spLocks/>
          </p:cNvSpPr>
          <p:nvPr userDrawn="1"/>
        </p:nvSpPr>
        <p:spPr>
          <a:xfrm>
            <a:off x="5910580" y="6519497"/>
            <a:ext cx="370839" cy="320675"/>
          </a:xfrm>
          <a:prstGeom prst="rect">
            <a:avLst/>
          </a:prstGeom>
        </p:spPr>
        <p:txBody>
          <a:bodyPr vert="horz" lIns="91440" tIns="45720" rIns="91440" bIns="45720" rtlCol="0" anchor="ct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prstClr val="black">
                    <a:tint val="75000"/>
                  </a:prstClr>
                </a:solidFill>
                <a:effectLst/>
                <a:uLnTx/>
                <a:uFillTx/>
                <a:latin typeface="Poppins" panose="00000500000000000000" pitchFamily="50" charset="0"/>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02F1BAAA-A48A-40C0-B2BB-2E1ADAB78EF4}" type="slidenum">
              <a:rPr lang="en-US" smtClean="0"/>
              <a:pPr lvl="0"/>
              <a:t>‹#›</a:t>
            </a:fld>
            <a:endParaRPr lang="en-US" dirty="0"/>
          </a:p>
        </p:txBody>
      </p:sp>
    </p:spTree>
    <p:extLst>
      <p:ext uri="{BB962C8B-B14F-4D97-AF65-F5344CB8AC3E}">
        <p14:creationId xmlns:p14="http://schemas.microsoft.com/office/powerpoint/2010/main" val="93766089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hank you - Bangalore India">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ACAB19B-63C2-49A9-BFE9-38ABC688855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284020"/>
            <a:ext cx="12192000" cy="1573980"/>
          </a:xfrm>
          <a:prstGeom prst="rect">
            <a:avLst/>
          </a:prstGeom>
        </p:spPr>
      </p:pic>
      <p:sp>
        <p:nvSpPr>
          <p:cNvPr id="4" name="TextBox 3">
            <a:extLst>
              <a:ext uri="{FF2B5EF4-FFF2-40B4-BE49-F238E27FC236}">
                <a16:creationId xmlns:a16="http://schemas.microsoft.com/office/drawing/2014/main" id="{59C99FF1-5590-4EB8-A544-4BA4BA642912}"/>
              </a:ext>
            </a:extLst>
          </p:cNvPr>
          <p:cNvSpPr txBox="1"/>
          <p:nvPr userDrawn="1"/>
        </p:nvSpPr>
        <p:spPr>
          <a:xfrm>
            <a:off x="10141459" y="5385239"/>
            <a:ext cx="1598515" cy="276999"/>
          </a:xfrm>
          <a:prstGeom prst="rect">
            <a:avLst/>
          </a:prstGeom>
          <a:noFill/>
        </p:spPr>
        <p:txBody>
          <a:bodyPr wrap="none" rtlCol="0">
            <a:spAutoFit/>
          </a:bodyPr>
          <a:lstStyle/>
          <a:p>
            <a:pPr algn="ctr"/>
            <a:r>
              <a:rPr lang="en-US" sz="1200" b="1">
                <a:solidFill>
                  <a:schemeClr val="bg1"/>
                </a:solidFill>
                <a:latin typeface="Poppins ExtraBold" panose="00000900000000000000" pitchFamily="2" charset="0"/>
                <a:cs typeface="Poppins ExtraBold" panose="00000900000000000000" pitchFamily="2" charset="0"/>
              </a:rPr>
              <a:t>#BeyondPossible</a:t>
            </a:r>
            <a:endParaRPr lang="en-IN" sz="1200" b="1">
              <a:solidFill>
                <a:schemeClr val="bg1"/>
              </a:solidFill>
              <a:latin typeface="Poppins ExtraBold" panose="00000900000000000000" pitchFamily="2" charset="0"/>
              <a:cs typeface="Poppins ExtraBold" panose="00000900000000000000" pitchFamily="2" charset="0"/>
            </a:endParaRPr>
          </a:p>
        </p:txBody>
      </p:sp>
      <p:sp>
        <p:nvSpPr>
          <p:cNvPr id="5" name="TextBox 4">
            <a:extLst>
              <a:ext uri="{FF2B5EF4-FFF2-40B4-BE49-F238E27FC236}">
                <a16:creationId xmlns:a16="http://schemas.microsoft.com/office/drawing/2014/main" id="{980DEB8F-CCB6-4F1A-A13A-CBF7D1946E36}"/>
              </a:ext>
            </a:extLst>
          </p:cNvPr>
          <p:cNvSpPr txBox="1"/>
          <p:nvPr userDrawn="1"/>
        </p:nvSpPr>
        <p:spPr>
          <a:xfrm>
            <a:off x="2835685" y="2492924"/>
            <a:ext cx="6520631" cy="830997"/>
          </a:xfrm>
          <a:prstGeom prst="rect">
            <a:avLst/>
          </a:prstGeom>
          <a:noFill/>
        </p:spPr>
        <p:txBody>
          <a:bodyPr wrap="square" rtlCol="0">
            <a:spAutoFit/>
          </a:bodyPr>
          <a:lstStyle/>
          <a:p>
            <a:pPr algn="ctr"/>
            <a:r>
              <a:rPr lang="en-IN" sz="4800" b="1">
                <a:latin typeface="Poppins" panose="00000500000000000000" pitchFamily="50" charset="0"/>
                <a:cs typeface="Poppins" panose="00000500000000000000" pitchFamily="50" charset="0"/>
              </a:rPr>
              <a:t>Thank You</a:t>
            </a:r>
          </a:p>
        </p:txBody>
      </p:sp>
      <p:sp>
        <p:nvSpPr>
          <p:cNvPr id="6" name="object 29">
            <a:extLst>
              <a:ext uri="{FF2B5EF4-FFF2-40B4-BE49-F238E27FC236}">
                <a16:creationId xmlns:a16="http://schemas.microsoft.com/office/drawing/2014/main" id="{AB470E87-C844-4156-8E92-18723B1D5A75}"/>
              </a:ext>
            </a:extLst>
          </p:cNvPr>
          <p:cNvSpPr txBox="1"/>
          <p:nvPr userDrawn="1"/>
        </p:nvSpPr>
        <p:spPr>
          <a:xfrm>
            <a:off x="2069356" y="6265511"/>
            <a:ext cx="3767410" cy="476124"/>
          </a:xfrm>
          <a:prstGeom prst="rect">
            <a:avLst/>
          </a:prstGeom>
        </p:spPr>
        <p:txBody>
          <a:bodyPr vert="horz" wrap="square" lIns="0" tIns="14319" rIns="0" bIns="0" rtlCol="0">
            <a:spAutoFit/>
          </a:bodyPr>
          <a:lstStyle/>
          <a:p>
            <a:r>
              <a:rPr lang="en-US" sz="1000">
                <a:effectLst/>
                <a:latin typeface="Poppins" panose="00000500000000000000" pitchFamily="50" charset="0"/>
                <a:cs typeface="Poppins" panose="00000500000000000000" pitchFamily="50" charset="0"/>
              </a:rPr>
              <a:t>Sattva Knowledge Court</a:t>
            </a:r>
          </a:p>
          <a:p>
            <a:r>
              <a:rPr lang="en-US" sz="1000">
                <a:effectLst/>
                <a:latin typeface="Poppins" panose="00000500000000000000" pitchFamily="50" charset="0"/>
                <a:cs typeface="Poppins" panose="00000500000000000000" pitchFamily="50" charset="0"/>
              </a:rPr>
              <a:t>2nd Floor, 20, 21, 7th Cross Rd, Green Domain Layout, EPIP Zone, Whitefield, Bengaluru, Karnataka 560048</a:t>
            </a:r>
          </a:p>
        </p:txBody>
      </p:sp>
      <p:sp>
        <p:nvSpPr>
          <p:cNvPr id="7" name="object 30">
            <a:extLst>
              <a:ext uri="{FF2B5EF4-FFF2-40B4-BE49-F238E27FC236}">
                <a16:creationId xmlns:a16="http://schemas.microsoft.com/office/drawing/2014/main" id="{28F5A4D0-BE74-4405-B329-2792FF9273AF}"/>
              </a:ext>
            </a:extLst>
          </p:cNvPr>
          <p:cNvSpPr txBox="1"/>
          <p:nvPr userDrawn="1"/>
        </p:nvSpPr>
        <p:spPr>
          <a:xfrm>
            <a:off x="9152208" y="6267687"/>
            <a:ext cx="508259" cy="175576"/>
          </a:xfrm>
          <a:prstGeom prst="rect">
            <a:avLst/>
          </a:prstGeom>
        </p:spPr>
        <p:txBody>
          <a:bodyPr vert="horz" wrap="square" lIns="0" tIns="21478" rIns="0" bIns="0" rtlCol="0">
            <a:spAutoFit/>
          </a:bodyPr>
          <a:lstStyle/>
          <a:p>
            <a:pPr>
              <a:spcBef>
                <a:spcPts val="169"/>
              </a:spcBef>
            </a:pPr>
            <a:r>
              <a:rPr lang="en-IN" sz="1000" spc="-19">
                <a:solidFill>
                  <a:srgbClr val="231F20"/>
                </a:solidFill>
                <a:latin typeface="Poppins" panose="00000500000000000000" pitchFamily="50" charset="0"/>
                <a:cs typeface="Poppins" panose="00000500000000000000" pitchFamily="50" charset="0"/>
              </a:rPr>
              <a:t>Mobile:</a:t>
            </a:r>
            <a:endParaRPr sz="1000">
              <a:latin typeface="Poppins" panose="00000500000000000000" pitchFamily="50" charset="0"/>
              <a:cs typeface="Poppins" panose="00000500000000000000" pitchFamily="50" charset="0"/>
            </a:endParaRPr>
          </a:p>
        </p:txBody>
      </p:sp>
      <p:sp>
        <p:nvSpPr>
          <p:cNvPr id="8" name="object 31">
            <a:extLst>
              <a:ext uri="{FF2B5EF4-FFF2-40B4-BE49-F238E27FC236}">
                <a16:creationId xmlns:a16="http://schemas.microsoft.com/office/drawing/2014/main" id="{E0E4826A-269F-4655-9476-E4321073F736}"/>
              </a:ext>
            </a:extLst>
          </p:cNvPr>
          <p:cNvSpPr txBox="1"/>
          <p:nvPr userDrawn="1"/>
        </p:nvSpPr>
        <p:spPr>
          <a:xfrm>
            <a:off x="9194543" y="6435769"/>
            <a:ext cx="440525" cy="175576"/>
          </a:xfrm>
          <a:prstGeom prst="rect">
            <a:avLst/>
          </a:prstGeom>
        </p:spPr>
        <p:txBody>
          <a:bodyPr vert="horz" wrap="square" lIns="0" tIns="21478" rIns="0" bIns="0" rtlCol="0">
            <a:spAutoFit/>
          </a:bodyPr>
          <a:lstStyle/>
          <a:p>
            <a:pPr>
              <a:spcBef>
                <a:spcPts val="169"/>
              </a:spcBef>
            </a:pPr>
            <a:r>
              <a:rPr lang="en-IN" sz="1000" spc="25">
                <a:solidFill>
                  <a:srgbClr val="231F20"/>
                </a:solidFill>
                <a:latin typeface="Poppins" panose="00000500000000000000" pitchFamily="50" charset="0"/>
                <a:cs typeface="Poppins" panose="00000500000000000000" pitchFamily="50" charset="0"/>
              </a:rPr>
              <a:t>Email:</a:t>
            </a:r>
            <a:endParaRPr sz="1000">
              <a:latin typeface="Poppins" panose="00000500000000000000" pitchFamily="50" charset="0"/>
              <a:cs typeface="Poppins" panose="00000500000000000000" pitchFamily="50" charset="0"/>
            </a:endParaRPr>
          </a:p>
        </p:txBody>
      </p:sp>
      <p:sp>
        <p:nvSpPr>
          <p:cNvPr id="9" name="object 21">
            <a:extLst>
              <a:ext uri="{FF2B5EF4-FFF2-40B4-BE49-F238E27FC236}">
                <a16:creationId xmlns:a16="http://schemas.microsoft.com/office/drawing/2014/main" id="{2002698A-E811-41DE-8B56-DC17E230969E}"/>
              </a:ext>
            </a:extLst>
          </p:cNvPr>
          <p:cNvSpPr txBox="1">
            <a:spLocks/>
          </p:cNvSpPr>
          <p:nvPr userDrawn="1"/>
        </p:nvSpPr>
        <p:spPr>
          <a:xfrm>
            <a:off x="2069356" y="6031802"/>
            <a:ext cx="3099147" cy="177648"/>
          </a:xfrm>
          <a:prstGeom prst="rect">
            <a:avLst/>
          </a:prstGeom>
        </p:spPr>
        <p:txBody>
          <a:bodyPr vert="horz" wrap="square" lIns="0" tIns="15910" rIns="0" bIns="0" rtlCol="0">
            <a:spAutoFit/>
          </a:bodyPr>
          <a:lstStyle>
            <a:lvl1pPr>
              <a:defRPr sz="3257" b="1" i="0">
                <a:solidFill>
                  <a:schemeClr val="bg1"/>
                </a:solidFill>
                <a:latin typeface="Montserrat"/>
                <a:ea typeface="+mj-ea"/>
                <a:cs typeface="Montserrat"/>
              </a:defRPr>
            </a:lvl1pPr>
          </a:lstStyle>
          <a:p>
            <a:pPr marL="15909">
              <a:spcBef>
                <a:spcPts val="125"/>
              </a:spcBef>
            </a:pPr>
            <a:r>
              <a:rPr lang="en-US" sz="1050" kern="0">
                <a:solidFill>
                  <a:srgbClr val="231F20"/>
                </a:solidFill>
                <a:latin typeface="Poppins" panose="00000500000000000000" pitchFamily="50" charset="0"/>
                <a:cs typeface="Poppins" panose="00000500000000000000" pitchFamily="50" charset="0"/>
              </a:rPr>
              <a:t>TREDENCE ANALYTICS SOLUTIONS PVT. LTD. </a:t>
            </a:r>
          </a:p>
        </p:txBody>
      </p:sp>
      <p:sp>
        <p:nvSpPr>
          <p:cNvPr id="10" name="object 21">
            <a:extLst>
              <a:ext uri="{FF2B5EF4-FFF2-40B4-BE49-F238E27FC236}">
                <a16:creationId xmlns:a16="http://schemas.microsoft.com/office/drawing/2014/main" id="{250D0E38-F4EC-4500-A394-19E0D879FE1E}"/>
              </a:ext>
            </a:extLst>
          </p:cNvPr>
          <p:cNvSpPr txBox="1">
            <a:spLocks/>
          </p:cNvSpPr>
          <p:nvPr userDrawn="1"/>
        </p:nvSpPr>
        <p:spPr>
          <a:xfrm>
            <a:off x="9152208" y="6031802"/>
            <a:ext cx="1663549" cy="177648"/>
          </a:xfrm>
          <a:prstGeom prst="rect">
            <a:avLst/>
          </a:prstGeom>
        </p:spPr>
        <p:txBody>
          <a:bodyPr vert="horz" wrap="square" lIns="0" tIns="15910" rIns="0" bIns="0" rtlCol="0">
            <a:spAutoFit/>
          </a:bodyPr>
          <a:lstStyle>
            <a:lvl1pPr>
              <a:defRPr sz="3257" b="1" i="0">
                <a:solidFill>
                  <a:schemeClr val="bg1"/>
                </a:solidFill>
                <a:latin typeface="Montserrat"/>
                <a:ea typeface="+mj-ea"/>
                <a:cs typeface="Montserrat"/>
              </a:defRPr>
            </a:lvl1pPr>
          </a:lstStyle>
          <a:p>
            <a:pPr marL="15909">
              <a:spcBef>
                <a:spcPts val="125"/>
              </a:spcBef>
            </a:pPr>
            <a:r>
              <a:rPr lang="en-US" sz="1050" kern="0">
                <a:solidFill>
                  <a:srgbClr val="231F20"/>
                </a:solidFill>
                <a:latin typeface="Poppins" panose="00000500000000000000" pitchFamily="50" charset="0"/>
                <a:cs typeface="Poppins" panose="00000500000000000000" pitchFamily="50" charset="0"/>
              </a:rPr>
              <a:t>CONTACT DETAILS</a:t>
            </a:r>
          </a:p>
        </p:txBody>
      </p:sp>
      <p:sp>
        <p:nvSpPr>
          <p:cNvPr id="12" name="Text Placeholder 11">
            <a:extLst>
              <a:ext uri="{FF2B5EF4-FFF2-40B4-BE49-F238E27FC236}">
                <a16:creationId xmlns:a16="http://schemas.microsoft.com/office/drawing/2014/main" id="{EC83B8DA-41C7-4443-A0A2-A569E60E3811}"/>
              </a:ext>
            </a:extLst>
          </p:cNvPr>
          <p:cNvSpPr>
            <a:spLocks noGrp="1"/>
          </p:cNvSpPr>
          <p:nvPr>
            <p:ph type="body" sz="quarter" idx="10" hasCustomPrompt="1"/>
          </p:nvPr>
        </p:nvSpPr>
        <p:spPr>
          <a:xfrm>
            <a:off x="9660467" y="6273458"/>
            <a:ext cx="1786467" cy="164034"/>
          </a:xfrm>
          <a:prstGeom prst="rect">
            <a:avLst/>
          </a:prstGeom>
        </p:spPr>
        <p:txBody>
          <a:bodyPr vert="horz" wrap="square" lIns="0" tIns="21478" rIns="0" bIns="0" rtlCol="0">
            <a:spAutoFit/>
          </a:bodyPr>
          <a:lstStyle>
            <a:lvl1pPr marL="0" indent="0">
              <a:buNone/>
              <a:defRPr lang="en-US" sz="1000" spc="-19" smtClean="0">
                <a:solidFill>
                  <a:srgbClr val="231F20"/>
                </a:solidFill>
                <a:latin typeface="Poppins" panose="00000500000000000000" pitchFamily="50" charset="0"/>
                <a:cs typeface="Poppins" panose="00000500000000000000" pitchFamily="50"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IN"/>
            </a:lvl5pPr>
          </a:lstStyle>
          <a:p>
            <a:pPr marL="0" lvl="0">
              <a:spcBef>
                <a:spcPts val="169"/>
              </a:spcBef>
            </a:pPr>
            <a:r>
              <a:rPr lang="en-US"/>
              <a:t>Click to add your number</a:t>
            </a:r>
            <a:endParaRPr lang="en-IN"/>
          </a:p>
        </p:txBody>
      </p:sp>
      <p:sp>
        <p:nvSpPr>
          <p:cNvPr id="13" name="Text Placeholder 11">
            <a:extLst>
              <a:ext uri="{FF2B5EF4-FFF2-40B4-BE49-F238E27FC236}">
                <a16:creationId xmlns:a16="http://schemas.microsoft.com/office/drawing/2014/main" id="{3C8AEEC5-023A-4928-B46E-B6E3B466D96B}"/>
              </a:ext>
            </a:extLst>
          </p:cNvPr>
          <p:cNvSpPr>
            <a:spLocks noGrp="1"/>
          </p:cNvSpPr>
          <p:nvPr>
            <p:ph type="body" sz="quarter" idx="11" hasCustomPrompt="1"/>
          </p:nvPr>
        </p:nvSpPr>
        <p:spPr>
          <a:xfrm>
            <a:off x="9660467" y="6441540"/>
            <a:ext cx="1786467" cy="164034"/>
          </a:xfrm>
          <a:prstGeom prst="rect">
            <a:avLst/>
          </a:prstGeom>
        </p:spPr>
        <p:txBody>
          <a:bodyPr vert="horz" wrap="square" lIns="0" tIns="21478" rIns="0" bIns="0" rtlCol="0">
            <a:spAutoFit/>
          </a:bodyPr>
          <a:lstStyle>
            <a:lvl1pPr marL="0" indent="0">
              <a:buNone/>
              <a:defRPr lang="en-US" sz="1000" spc="-19" smtClean="0">
                <a:solidFill>
                  <a:srgbClr val="231F20"/>
                </a:solidFill>
                <a:latin typeface="Poppins" panose="00000500000000000000" pitchFamily="50" charset="0"/>
                <a:cs typeface="Poppins" panose="00000500000000000000" pitchFamily="50"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IN"/>
            </a:lvl5pPr>
          </a:lstStyle>
          <a:p>
            <a:pPr marL="0" lvl="0">
              <a:spcBef>
                <a:spcPts val="169"/>
              </a:spcBef>
            </a:pPr>
            <a:r>
              <a:rPr lang="en-US"/>
              <a:t>Click to add your email ID</a:t>
            </a:r>
            <a:endParaRPr lang="en-IN"/>
          </a:p>
        </p:txBody>
      </p:sp>
    </p:spTree>
    <p:extLst>
      <p:ext uri="{BB962C8B-B14F-4D97-AF65-F5344CB8AC3E}">
        <p14:creationId xmlns:p14="http://schemas.microsoft.com/office/powerpoint/2010/main" val="392680156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ank you - USA HQ">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ACAB19B-63C2-49A9-BFE9-38ABC688855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284020"/>
            <a:ext cx="12192000" cy="1573980"/>
          </a:xfrm>
          <a:prstGeom prst="rect">
            <a:avLst/>
          </a:prstGeom>
        </p:spPr>
      </p:pic>
      <p:sp>
        <p:nvSpPr>
          <p:cNvPr id="4" name="TextBox 3">
            <a:extLst>
              <a:ext uri="{FF2B5EF4-FFF2-40B4-BE49-F238E27FC236}">
                <a16:creationId xmlns:a16="http://schemas.microsoft.com/office/drawing/2014/main" id="{59C99FF1-5590-4EB8-A544-4BA4BA642912}"/>
              </a:ext>
            </a:extLst>
          </p:cNvPr>
          <p:cNvSpPr txBox="1"/>
          <p:nvPr userDrawn="1"/>
        </p:nvSpPr>
        <p:spPr>
          <a:xfrm>
            <a:off x="10141459" y="5385239"/>
            <a:ext cx="1598515" cy="276999"/>
          </a:xfrm>
          <a:prstGeom prst="rect">
            <a:avLst/>
          </a:prstGeom>
          <a:noFill/>
        </p:spPr>
        <p:txBody>
          <a:bodyPr wrap="none" rtlCol="0">
            <a:spAutoFit/>
          </a:bodyPr>
          <a:lstStyle/>
          <a:p>
            <a:pPr algn="ctr"/>
            <a:r>
              <a:rPr lang="en-US" sz="1200" b="1">
                <a:solidFill>
                  <a:schemeClr val="bg1"/>
                </a:solidFill>
                <a:latin typeface="Poppins ExtraBold" panose="00000900000000000000" pitchFamily="2" charset="0"/>
                <a:cs typeface="Poppins ExtraBold" panose="00000900000000000000" pitchFamily="2" charset="0"/>
              </a:rPr>
              <a:t>#BeyondPossible</a:t>
            </a:r>
            <a:endParaRPr lang="en-IN" sz="1200" b="1">
              <a:solidFill>
                <a:schemeClr val="bg1"/>
              </a:solidFill>
              <a:latin typeface="Poppins ExtraBold" panose="00000900000000000000" pitchFamily="2" charset="0"/>
              <a:cs typeface="Poppins ExtraBold" panose="00000900000000000000" pitchFamily="2" charset="0"/>
            </a:endParaRPr>
          </a:p>
        </p:txBody>
      </p:sp>
      <p:sp>
        <p:nvSpPr>
          <p:cNvPr id="5" name="TextBox 4">
            <a:extLst>
              <a:ext uri="{FF2B5EF4-FFF2-40B4-BE49-F238E27FC236}">
                <a16:creationId xmlns:a16="http://schemas.microsoft.com/office/drawing/2014/main" id="{980DEB8F-CCB6-4F1A-A13A-CBF7D1946E36}"/>
              </a:ext>
            </a:extLst>
          </p:cNvPr>
          <p:cNvSpPr txBox="1"/>
          <p:nvPr userDrawn="1"/>
        </p:nvSpPr>
        <p:spPr>
          <a:xfrm>
            <a:off x="2835685" y="2492924"/>
            <a:ext cx="6520631" cy="830997"/>
          </a:xfrm>
          <a:prstGeom prst="rect">
            <a:avLst/>
          </a:prstGeom>
          <a:noFill/>
        </p:spPr>
        <p:txBody>
          <a:bodyPr wrap="square" rtlCol="0">
            <a:spAutoFit/>
          </a:bodyPr>
          <a:lstStyle/>
          <a:p>
            <a:pPr algn="ctr"/>
            <a:r>
              <a:rPr lang="en-IN" sz="4800" b="1">
                <a:latin typeface="Poppins" panose="00000500000000000000" pitchFamily="50" charset="0"/>
                <a:cs typeface="Poppins" panose="00000500000000000000" pitchFamily="50" charset="0"/>
              </a:rPr>
              <a:t>Thank You</a:t>
            </a:r>
          </a:p>
        </p:txBody>
      </p:sp>
      <p:sp>
        <p:nvSpPr>
          <p:cNvPr id="6" name="object 29">
            <a:extLst>
              <a:ext uri="{FF2B5EF4-FFF2-40B4-BE49-F238E27FC236}">
                <a16:creationId xmlns:a16="http://schemas.microsoft.com/office/drawing/2014/main" id="{AB470E87-C844-4156-8E92-18723B1D5A75}"/>
              </a:ext>
            </a:extLst>
          </p:cNvPr>
          <p:cNvSpPr txBox="1"/>
          <p:nvPr userDrawn="1"/>
        </p:nvSpPr>
        <p:spPr>
          <a:xfrm>
            <a:off x="2069356" y="6265511"/>
            <a:ext cx="3767410" cy="322235"/>
          </a:xfrm>
          <a:prstGeom prst="rect">
            <a:avLst/>
          </a:prstGeom>
        </p:spPr>
        <p:txBody>
          <a:bodyPr vert="horz" wrap="square" lIns="0" tIns="14319" rIns="0" bIns="0" rtlCol="0">
            <a:spAutoFit/>
          </a:bodyPr>
          <a:lstStyle/>
          <a:p>
            <a:r>
              <a:rPr lang="fr-FR" sz="1000">
                <a:effectLst/>
                <a:latin typeface="Poppins" panose="00000500000000000000" pitchFamily="50" charset="0"/>
                <a:cs typeface="Poppins" panose="00000500000000000000" pitchFamily="50" charset="0"/>
              </a:rPr>
              <a:t>1900 Camden Avenue, #66,</a:t>
            </a:r>
          </a:p>
          <a:p>
            <a:r>
              <a:rPr lang="fr-FR" sz="1000">
                <a:effectLst/>
                <a:latin typeface="Poppins" panose="00000500000000000000" pitchFamily="50" charset="0"/>
                <a:cs typeface="Poppins" panose="00000500000000000000" pitchFamily="50" charset="0"/>
              </a:rPr>
              <a:t>San Jose, CA 95124.</a:t>
            </a:r>
            <a:endParaRPr lang="en-US" sz="1000">
              <a:effectLst/>
              <a:latin typeface="Poppins" panose="00000500000000000000" pitchFamily="50" charset="0"/>
              <a:cs typeface="Poppins" panose="00000500000000000000" pitchFamily="50" charset="0"/>
            </a:endParaRPr>
          </a:p>
        </p:txBody>
      </p:sp>
      <p:sp>
        <p:nvSpPr>
          <p:cNvPr id="9" name="object 21">
            <a:extLst>
              <a:ext uri="{FF2B5EF4-FFF2-40B4-BE49-F238E27FC236}">
                <a16:creationId xmlns:a16="http://schemas.microsoft.com/office/drawing/2014/main" id="{2002698A-E811-41DE-8B56-DC17E230969E}"/>
              </a:ext>
            </a:extLst>
          </p:cNvPr>
          <p:cNvSpPr txBox="1">
            <a:spLocks/>
          </p:cNvSpPr>
          <p:nvPr userDrawn="1"/>
        </p:nvSpPr>
        <p:spPr>
          <a:xfrm>
            <a:off x="2069356" y="6031802"/>
            <a:ext cx="3099147" cy="177648"/>
          </a:xfrm>
          <a:prstGeom prst="rect">
            <a:avLst/>
          </a:prstGeom>
        </p:spPr>
        <p:txBody>
          <a:bodyPr vert="horz" wrap="square" lIns="0" tIns="15910" rIns="0" bIns="0" rtlCol="0">
            <a:spAutoFit/>
          </a:bodyPr>
          <a:lstStyle>
            <a:lvl1pPr>
              <a:defRPr sz="3257" b="1" i="0">
                <a:solidFill>
                  <a:schemeClr val="bg1"/>
                </a:solidFill>
                <a:latin typeface="Montserrat"/>
                <a:ea typeface="+mj-ea"/>
                <a:cs typeface="Montserrat"/>
              </a:defRPr>
            </a:lvl1pPr>
          </a:lstStyle>
          <a:p>
            <a:pPr marL="15909">
              <a:spcBef>
                <a:spcPts val="125"/>
              </a:spcBef>
            </a:pPr>
            <a:r>
              <a:rPr lang="en-US" sz="1050" kern="0" err="1">
                <a:solidFill>
                  <a:srgbClr val="231F20"/>
                </a:solidFill>
                <a:latin typeface="Poppins" panose="00000500000000000000" pitchFamily="50" charset="0"/>
                <a:cs typeface="Poppins" panose="00000500000000000000" pitchFamily="50" charset="0"/>
              </a:rPr>
              <a:t>Tredence</a:t>
            </a:r>
            <a:r>
              <a:rPr lang="en-US" sz="1050" kern="0">
                <a:solidFill>
                  <a:srgbClr val="231F20"/>
                </a:solidFill>
                <a:latin typeface="Poppins" panose="00000500000000000000" pitchFamily="50" charset="0"/>
                <a:cs typeface="Poppins" panose="00000500000000000000" pitchFamily="50" charset="0"/>
              </a:rPr>
              <a:t> Inc.</a:t>
            </a:r>
          </a:p>
        </p:txBody>
      </p:sp>
      <p:sp>
        <p:nvSpPr>
          <p:cNvPr id="14" name="object 30">
            <a:extLst>
              <a:ext uri="{FF2B5EF4-FFF2-40B4-BE49-F238E27FC236}">
                <a16:creationId xmlns:a16="http://schemas.microsoft.com/office/drawing/2014/main" id="{45A2CB95-4311-4B87-A6D3-F14D1F2D1BF2}"/>
              </a:ext>
            </a:extLst>
          </p:cNvPr>
          <p:cNvSpPr txBox="1"/>
          <p:nvPr userDrawn="1"/>
        </p:nvSpPr>
        <p:spPr>
          <a:xfrm>
            <a:off x="9152208" y="6267687"/>
            <a:ext cx="508259" cy="175576"/>
          </a:xfrm>
          <a:prstGeom prst="rect">
            <a:avLst/>
          </a:prstGeom>
        </p:spPr>
        <p:txBody>
          <a:bodyPr vert="horz" wrap="square" lIns="0" tIns="21478" rIns="0" bIns="0" rtlCol="0">
            <a:spAutoFit/>
          </a:bodyPr>
          <a:lstStyle/>
          <a:p>
            <a:pPr>
              <a:spcBef>
                <a:spcPts val="169"/>
              </a:spcBef>
            </a:pPr>
            <a:r>
              <a:rPr lang="en-IN" sz="1000" spc="-19">
                <a:solidFill>
                  <a:srgbClr val="231F20"/>
                </a:solidFill>
                <a:latin typeface="Poppins" panose="00000500000000000000" pitchFamily="50" charset="0"/>
                <a:cs typeface="Poppins" panose="00000500000000000000" pitchFamily="50" charset="0"/>
              </a:rPr>
              <a:t>Mobile:</a:t>
            </a:r>
            <a:endParaRPr sz="1000">
              <a:latin typeface="Poppins" panose="00000500000000000000" pitchFamily="50" charset="0"/>
              <a:cs typeface="Poppins" panose="00000500000000000000" pitchFamily="50" charset="0"/>
            </a:endParaRPr>
          </a:p>
        </p:txBody>
      </p:sp>
      <p:sp>
        <p:nvSpPr>
          <p:cNvPr id="15" name="object 31">
            <a:extLst>
              <a:ext uri="{FF2B5EF4-FFF2-40B4-BE49-F238E27FC236}">
                <a16:creationId xmlns:a16="http://schemas.microsoft.com/office/drawing/2014/main" id="{24BDDFED-4199-465E-B9AB-0A8261FCCEC7}"/>
              </a:ext>
            </a:extLst>
          </p:cNvPr>
          <p:cNvSpPr txBox="1"/>
          <p:nvPr userDrawn="1"/>
        </p:nvSpPr>
        <p:spPr>
          <a:xfrm>
            <a:off x="9194543" y="6435769"/>
            <a:ext cx="440525" cy="175576"/>
          </a:xfrm>
          <a:prstGeom prst="rect">
            <a:avLst/>
          </a:prstGeom>
        </p:spPr>
        <p:txBody>
          <a:bodyPr vert="horz" wrap="square" lIns="0" tIns="21478" rIns="0" bIns="0" rtlCol="0">
            <a:spAutoFit/>
          </a:bodyPr>
          <a:lstStyle/>
          <a:p>
            <a:pPr>
              <a:spcBef>
                <a:spcPts val="169"/>
              </a:spcBef>
            </a:pPr>
            <a:r>
              <a:rPr lang="en-IN" sz="1000" spc="25">
                <a:solidFill>
                  <a:srgbClr val="231F20"/>
                </a:solidFill>
                <a:latin typeface="Poppins" panose="00000500000000000000" pitchFamily="50" charset="0"/>
                <a:cs typeface="Poppins" panose="00000500000000000000" pitchFamily="50" charset="0"/>
              </a:rPr>
              <a:t>Email:</a:t>
            </a:r>
            <a:endParaRPr sz="1000">
              <a:latin typeface="Poppins" panose="00000500000000000000" pitchFamily="50" charset="0"/>
              <a:cs typeface="Poppins" panose="00000500000000000000" pitchFamily="50" charset="0"/>
            </a:endParaRPr>
          </a:p>
        </p:txBody>
      </p:sp>
      <p:sp>
        <p:nvSpPr>
          <p:cNvPr id="16" name="object 21">
            <a:extLst>
              <a:ext uri="{FF2B5EF4-FFF2-40B4-BE49-F238E27FC236}">
                <a16:creationId xmlns:a16="http://schemas.microsoft.com/office/drawing/2014/main" id="{F2B1623C-BC6C-4356-BE23-DEE70F76EB31}"/>
              </a:ext>
            </a:extLst>
          </p:cNvPr>
          <p:cNvSpPr txBox="1">
            <a:spLocks/>
          </p:cNvSpPr>
          <p:nvPr userDrawn="1"/>
        </p:nvSpPr>
        <p:spPr>
          <a:xfrm>
            <a:off x="9152208" y="6031802"/>
            <a:ext cx="1663549" cy="177648"/>
          </a:xfrm>
          <a:prstGeom prst="rect">
            <a:avLst/>
          </a:prstGeom>
        </p:spPr>
        <p:txBody>
          <a:bodyPr vert="horz" wrap="square" lIns="0" tIns="15910" rIns="0" bIns="0" rtlCol="0">
            <a:spAutoFit/>
          </a:bodyPr>
          <a:lstStyle>
            <a:lvl1pPr>
              <a:defRPr sz="3257" b="1" i="0">
                <a:solidFill>
                  <a:schemeClr val="bg1"/>
                </a:solidFill>
                <a:latin typeface="Montserrat"/>
                <a:ea typeface="+mj-ea"/>
                <a:cs typeface="Montserrat"/>
              </a:defRPr>
            </a:lvl1pPr>
          </a:lstStyle>
          <a:p>
            <a:pPr marL="15909">
              <a:spcBef>
                <a:spcPts val="125"/>
              </a:spcBef>
            </a:pPr>
            <a:r>
              <a:rPr lang="en-US" sz="1050" kern="0">
                <a:solidFill>
                  <a:srgbClr val="231F20"/>
                </a:solidFill>
                <a:latin typeface="Poppins" panose="00000500000000000000" pitchFamily="50" charset="0"/>
                <a:cs typeface="Poppins" panose="00000500000000000000" pitchFamily="50" charset="0"/>
              </a:rPr>
              <a:t>CONTACT DETAILS</a:t>
            </a:r>
          </a:p>
        </p:txBody>
      </p:sp>
      <p:sp>
        <p:nvSpPr>
          <p:cNvPr id="17" name="Text Placeholder 11">
            <a:extLst>
              <a:ext uri="{FF2B5EF4-FFF2-40B4-BE49-F238E27FC236}">
                <a16:creationId xmlns:a16="http://schemas.microsoft.com/office/drawing/2014/main" id="{41ED0316-68B6-44B7-90EC-023AB64C88F0}"/>
              </a:ext>
            </a:extLst>
          </p:cNvPr>
          <p:cNvSpPr>
            <a:spLocks noGrp="1"/>
          </p:cNvSpPr>
          <p:nvPr>
            <p:ph type="body" sz="quarter" idx="10" hasCustomPrompt="1"/>
          </p:nvPr>
        </p:nvSpPr>
        <p:spPr>
          <a:xfrm>
            <a:off x="9660467" y="6273458"/>
            <a:ext cx="1786467" cy="164034"/>
          </a:xfrm>
          <a:prstGeom prst="rect">
            <a:avLst/>
          </a:prstGeom>
        </p:spPr>
        <p:txBody>
          <a:bodyPr vert="horz" wrap="square" lIns="0" tIns="21478" rIns="0" bIns="0" rtlCol="0">
            <a:spAutoFit/>
          </a:bodyPr>
          <a:lstStyle>
            <a:lvl1pPr marL="0" indent="0">
              <a:buNone/>
              <a:defRPr lang="en-US" sz="1000" spc="-19" smtClean="0">
                <a:solidFill>
                  <a:srgbClr val="231F20"/>
                </a:solidFill>
                <a:latin typeface="Poppins" panose="00000500000000000000" pitchFamily="50" charset="0"/>
                <a:cs typeface="Poppins" panose="00000500000000000000" pitchFamily="50"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IN"/>
            </a:lvl5pPr>
          </a:lstStyle>
          <a:p>
            <a:pPr marL="0" lvl="0">
              <a:spcBef>
                <a:spcPts val="169"/>
              </a:spcBef>
            </a:pPr>
            <a:r>
              <a:rPr lang="en-US"/>
              <a:t>Click to add your number</a:t>
            </a:r>
            <a:endParaRPr lang="en-IN"/>
          </a:p>
        </p:txBody>
      </p:sp>
      <p:sp>
        <p:nvSpPr>
          <p:cNvPr id="18" name="Text Placeholder 11">
            <a:extLst>
              <a:ext uri="{FF2B5EF4-FFF2-40B4-BE49-F238E27FC236}">
                <a16:creationId xmlns:a16="http://schemas.microsoft.com/office/drawing/2014/main" id="{CF8A4F0F-1163-4950-A0F2-D0B7E189D3CF}"/>
              </a:ext>
            </a:extLst>
          </p:cNvPr>
          <p:cNvSpPr>
            <a:spLocks noGrp="1"/>
          </p:cNvSpPr>
          <p:nvPr>
            <p:ph type="body" sz="quarter" idx="11" hasCustomPrompt="1"/>
          </p:nvPr>
        </p:nvSpPr>
        <p:spPr>
          <a:xfrm>
            <a:off x="9660467" y="6441540"/>
            <a:ext cx="1786467" cy="164034"/>
          </a:xfrm>
          <a:prstGeom prst="rect">
            <a:avLst/>
          </a:prstGeom>
        </p:spPr>
        <p:txBody>
          <a:bodyPr vert="horz" wrap="square" lIns="0" tIns="21478" rIns="0" bIns="0" rtlCol="0">
            <a:spAutoFit/>
          </a:bodyPr>
          <a:lstStyle>
            <a:lvl1pPr marL="0" indent="0">
              <a:buNone/>
              <a:defRPr lang="en-US" sz="1000" spc="-19" smtClean="0">
                <a:solidFill>
                  <a:srgbClr val="231F20"/>
                </a:solidFill>
                <a:latin typeface="Poppins" panose="00000500000000000000" pitchFamily="50" charset="0"/>
                <a:cs typeface="Poppins" panose="00000500000000000000" pitchFamily="50"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IN"/>
            </a:lvl5pPr>
          </a:lstStyle>
          <a:p>
            <a:pPr marL="0" lvl="0">
              <a:spcBef>
                <a:spcPts val="169"/>
              </a:spcBef>
            </a:pPr>
            <a:r>
              <a:rPr lang="en-US"/>
              <a:t>Click to add your email ID</a:t>
            </a:r>
            <a:endParaRPr lang="en-IN"/>
          </a:p>
        </p:txBody>
      </p:sp>
    </p:spTree>
    <p:extLst>
      <p:ext uri="{BB962C8B-B14F-4D97-AF65-F5344CB8AC3E}">
        <p14:creationId xmlns:p14="http://schemas.microsoft.com/office/powerpoint/2010/main" val="35907457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hank you - Canada">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ACAB19B-63C2-49A9-BFE9-38ABC688855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284020"/>
            <a:ext cx="12192000" cy="1573980"/>
          </a:xfrm>
          <a:prstGeom prst="rect">
            <a:avLst/>
          </a:prstGeom>
        </p:spPr>
      </p:pic>
      <p:sp>
        <p:nvSpPr>
          <p:cNvPr id="4" name="TextBox 3">
            <a:extLst>
              <a:ext uri="{FF2B5EF4-FFF2-40B4-BE49-F238E27FC236}">
                <a16:creationId xmlns:a16="http://schemas.microsoft.com/office/drawing/2014/main" id="{59C99FF1-5590-4EB8-A544-4BA4BA642912}"/>
              </a:ext>
            </a:extLst>
          </p:cNvPr>
          <p:cNvSpPr txBox="1"/>
          <p:nvPr userDrawn="1"/>
        </p:nvSpPr>
        <p:spPr>
          <a:xfrm>
            <a:off x="10141459" y="5385239"/>
            <a:ext cx="1598515" cy="276999"/>
          </a:xfrm>
          <a:prstGeom prst="rect">
            <a:avLst/>
          </a:prstGeom>
          <a:noFill/>
        </p:spPr>
        <p:txBody>
          <a:bodyPr wrap="none" rtlCol="0">
            <a:spAutoFit/>
          </a:bodyPr>
          <a:lstStyle/>
          <a:p>
            <a:pPr algn="ctr"/>
            <a:r>
              <a:rPr lang="en-US" sz="1200" b="1">
                <a:solidFill>
                  <a:schemeClr val="bg1"/>
                </a:solidFill>
                <a:latin typeface="Poppins ExtraBold" panose="00000900000000000000" pitchFamily="2" charset="0"/>
                <a:cs typeface="Poppins ExtraBold" panose="00000900000000000000" pitchFamily="2" charset="0"/>
              </a:rPr>
              <a:t>#BeyondPossible</a:t>
            </a:r>
            <a:endParaRPr lang="en-IN" sz="1200" b="1">
              <a:solidFill>
                <a:schemeClr val="bg1"/>
              </a:solidFill>
              <a:latin typeface="Poppins ExtraBold" panose="00000900000000000000" pitchFamily="2" charset="0"/>
              <a:cs typeface="Poppins ExtraBold" panose="00000900000000000000" pitchFamily="2" charset="0"/>
            </a:endParaRPr>
          </a:p>
        </p:txBody>
      </p:sp>
      <p:sp>
        <p:nvSpPr>
          <p:cNvPr id="5" name="TextBox 4">
            <a:extLst>
              <a:ext uri="{FF2B5EF4-FFF2-40B4-BE49-F238E27FC236}">
                <a16:creationId xmlns:a16="http://schemas.microsoft.com/office/drawing/2014/main" id="{980DEB8F-CCB6-4F1A-A13A-CBF7D1946E36}"/>
              </a:ext>
            </a:extLst>
          </p:cNvPr>
          <p:cNvSpPr txBox="1"/>
          <p:nvPr userDrawn="1"/>
        </p:nvSpPr>
        <p:spPr>
          <a:xfrm>
            <a:off x="2835685" y="2492924"/>
            <a:ext cx="6520631" cy="830997"/>
          </a:xfrm>
          <a:prstGeom prst="rect">
            <a:avLst/>
          </a:prstGeom>
          <a:noFill/>
        </p:spPr>
        <p:txBody>
          <a:bodyPr wrap="square" rtlCol="0">
            <a:spAutoFit/>
          </a:bodyPr>
          <a:lstStyle/>
          <a:p>
            <a:pPr algn="ctr"/>
            <a:r>
              <a:rPr lang="en-IN" sz="4800" b="1">
                <a:latin typeface="Poppins" panose="00000500000000000000" pitchFamily="50" charset="0"/>
                <a:cs typeface="Poppins" panose="00000500000000000000" pitchFamily="50" charset="0"/>
              </a:rPr>
              <a:t>Thank You</a:t>
            </a:r>
          </a:p>
        </p:txBody>
      </p:sp>
      <p:sp>
        <p:nvSpPr>
          <p:cNvPr id="6" name="object 29">
            <a:extLst>
              <a:ext uri="{FF2B5EF4-FFF2-40B4-BE49-F238E27FC236}">
                <a16:creationId xmlns:a16="http://schemas.microsoft.com/office/drawing/2014/main" id="{AB470E87-C844-4156-8E92-18723B1D5A75}"/>
              </a:ext>
            </a:extLst>
          </p:cNvPr>
          <p:cNvSpPr txBox="1"/>
          <p:nvPr userDrawn="1"/>
        </p:nvSpPr>
        <p:spPr>
          <a:xfrm>
            <a:off x="2069356" y="6265511"/>
            <a:ext cx="3767410" cy="476124"/>
          </a:xfrm>
          <a:prstGeom prst="rect">
            <a:avLst/>
          </a:prstGeom>
        </p:spPr>
        <p:txBody>
          <a:bodyPr vert="horz" wrap="square" lIns="0" tIns="14319" rIns="0" bIns="0" rtlCol="0">
            <a:spAutoFit/>
          </a:bodyPr>
          <a:lstStyle/>
          <a:p>
            <a:r>
              <a:rPr lang="en-US" sz="1000">
                <a:effectLst/>
                <a:latin typeface="Poppins" panose="00000500000000000000" pitchFamily="50" charset="0"/>
                <a:cs typeface="Poppins" panose="00000500000000000000" pitchFamily="50" charset="0"/>
              </a:rPr>
              <a:t>4 Robert Speck Parkway,</a:t>
            </a:r>
          </a:p>
          <a:p>
            <a:r>
              <a:rPr lang="en-US" sz="1000">
                <a:effectLst/>
                <a:latin typeface="Poppins" panose="00000500000000000000" pitchFamily="50" charset="0"/>
                <a:cs typeface="Poppins" panose="00000500000000000000" pitchFamily="50" charset="0"/>
              </a:rPr>
              <a:t>15th Floor,</a:t>
            </a:r>
          </a:p>
          <a:p>
            <a:r>
              <a:rPr lang="en-US" sz="1000">
                <a:effectLst/>
                <a:latin typeface="Poppins" panose="00000500000000000000" pitchFamily="50" charset="0"/>
                <a:cs typeface="Poppins" panose="00000500000000000000" pitchFamily="50" charset="0"/>
              </a:rPr>
              <a:t>Mississauga, ON L4Z 1S1</a:t>
            </a:r>
          </a:p>
        </p:txBody>
      </p:sp>
      <p:sp>
        <p:nvSpPr>
          <p:cNvPr id="9" name="object 21">
            <a:extLst>
              <a:ext uri="{FF2B5EF4-FFF2-40B4-BE49-F238E27FC236}">
                <a16:creationId xmlns:a16="http://schemas.microsoft.com/office/drawing/2014/main" id="{2002698A-E811-41DE-8B56-DC17E230969E}"/>
              </a:ext>
            </a:extLst>
          </p:cNvPr>
          <p:cNvSpPr txBox="1">
            <a:spLocks/>
          </p:cNvSpPr>
          <p:nvPr userDrawn="1"/>
        </p:nvSpPr>
        <p:spPr>
          <a:xfrm>
            <a:off x="2069356" y="6031802"/>
            <a:ext cx="3099147" cy="177648"/>
          </a:xfrm>
          <a:prstGeom prst="rect">
            <a:avLst/>
          </a:prstGeom>
        </p:spPr>
        <p:txBody>
          <a:bodyPr vert="horz" wrap="square" lIns="0" tIns="15910" rIns="0" bIns="0" rtlCol="0">
            <a:spAutoFit/>
          </a:bodyPr>
          <a:lstStyle>
            <a:lvl1pPr>
              <a:defRPr sz="3257" b="1" i="0">
                <a:solidFill>
                  <a:schemeClr val="bg1"/>
                </a:solidFill>
                <a:latin typeface="Montserrat"/>
                <a:ea typeface="+mj-ea"/>
                <a:cs typeface="Montserrat"/>
              </a:defRPr>
            </a:lvl1pPr>
          </a:lstStyle>
          <a:p>
            <a:pPr marL="15909">
              <a:spcBef>
                <a:spcPts val="125"/>
              </a:spcBef>
            </a:pPr>
            <a:r>
              <a:rPr lang="en-US" sz="1050" kern="0" err="1">
                <a:solidFill>
                  <a:srgbClr val="231F20"/>
                </a:solidFill>
                <a:latin typeface="Poppins" panose="00000500000000000000" pitchFamily="50" charset="0"/>
                <a:cs typeface="Poppins" panose="00000500000000000000" pitchFamily="50" charset="0"/>
              </a:rPr>
              <a:t>Tredence</a:t>
            </a:r>
            <a:r>
              <a:rPr lang="en-US" sz="1050" kern="0">
                <a:solidFill>
                  <a:srgbClr val="231F20"/>
                </a:solidFill>
                <a:latin typeface="Poppins" panose="00000500000000000000" pitchFamily="50" charset="0"/>
                <a:cs typeface="Poppins" panose="00000500000000000000" pitchFamily="50" charset="0"/>
              </a:rPr>
              <a:t> Canada Inc.</a:t>
            </a:r>
          </a:p>
        </p:txBody>
      </p:sp>
      <p:sp>
        <p:nvSpPr>
          <p:cNvPr id="14" name="object 30">
            <a:extLst>
              <a:ext uri="{FF2B5EF4-FFF2-40B4-BE49-F238E27FC236}">
                <a16:creationId xmlns:a16="http://schemas.microsoft.com/office/drawing/2014/main" id="{45A2CB95-4311-4B87-A6D3-F14D1F2D1BF2}"/>
              </a:ext>
            </a:extLst>
          </p:cNvPr>
          <p:cNvSpPr txBox="1"/>
          <p:nvPr userDrawn="1"/>
        </p:nvSpPr>
        <p:spPr>
          <a:xfrm>
            <a:off x="9152208" y="6267687"/>
            <a:ext cx="508259" cy="175576"/>
          </a:xfrm>
          <a:prstGeom prst="rect">
            <a:avLst/>
          </a:prstGeom>
        </p:spPr>
        <p:txBody>
          <a:bodyPr vert="horz" wrap="square" lIns="0" tIns="21478" rIns="0" bIns="0" rtlCol="0">
            <a:spAutoFit/>
          </a:bodyPr>
          <a:lstStyle/>
          <a:p>
            <a:pPr>
              <a:spcBef>
                <a:spcPts val="169"/>
              </a:spcBef>
            </a:pPr>
            <a:r>
              <a:rPr lang="en-IN" sz="1000" spc="-19">
                <a:solidFill>
                  <a:srgbClr val="231F20"/>
                </a:solidFill>
                <a:latin typeface="Poppins" panose="00000500000000000000" pitchFamily="50" charset="0"/>
                <a:cs typeface="Poppins" panose="00000500000000000000" pitchFamily="50" charset="0"/>
              </a:rPr>
              <a:t>Mobile:</a:t>
            </a:r>
            <a:endParaRPr sz="1000">
              <a:latin typeface="Poppins" panose="00000500000000000000" pitchFamily="50" charset="0"/>
              <a:cs typeface="Poppins" panose="00000500000000000000" pitchFamily="50" charset="0"/>
            </a:endParaRPr>
          </a:p>
        </p:txBody>
      </p:sp>
      <p:sp>
        <p:nvSpPr>
          <p:cNvPr id="15" name="object 31">
            <a:extLst>
              <a:ext uri="{FF2B5EF4-FFF2-40B4-BE49-F238E27FC236}">
                <a16:creationId xmlns:a16="http://schemas.microsoft.com/office/drawing/2014/main" id="{24BDDFED-4199-465E-B9AB-0A8261FCCEC7}"/>
              </a:ext>
            </a:extLst>
          </p:cNvPr>
          <p:cNvSpPr txBox="1"/>
          <p:nvPr userDrawn="1"/>
        </p:nvSpPr>
        <p:spPr>
          <a:xfrm>
            <a:off x="9194543" y="6435769"/>
            <a:ext cx="440525" cy="175576"/>
          </a:xfrm>
          <a:prstGeom prst="rect">
            <a:avLst/>
          </a:prstGeom>
        </p:spPr>
        <p:txBody>
          <a:bodyPr vert="horz" wrap="square" lIns="0" tIns="21478" rIns="0" bIns="0" rtlCol="0">
            <a:spAutoFit/>
          </a:bodyPr>
          <a:lstStyle/>
          <a:p>
            <a:pPr>
              <a:spcBef>
                <a:spcPts val="169"/>
              </a:spcBef>
            </a:pPr>
            <a:r>
              <a:rPr lang="en-IN" sz="1000" spc="25">
                <a:solidFill>
                  <a:srgbClr val="231F20"/>
                </a:solidFill>
                <a:latin typeface="Poppins" panose="00000500000000000000" pitchFamily="50" charset="0"/>
                <a:cs typeface="Poppins" panose="00000500000000000000" pitchFamily="50" charset="0"/>
              </a:rPr>
              <a:t>Email:</a:t>
            </a:r>
            <a:endParaRPr sz="1000">
              <a:latin typeface="Poppins" panose="00000500000000000000" pitchFamily="50" charset="0"/>
              <a:cs typeface="Poppins" panose="00000500000000000000" pitchFamily="50" charset="0"/>
            </a:endParaRPr>
          </a:p>
        </p:txBody>
      </p:sp>
      <p:sp>
        <p:nvSpPr>
          <p:cNvPr id="16" name="object 21">
            <a:extLst>
              <a:ext uri="{FF2B5EF4-FFF2-40B4-BE49-F238E27FC236}">
                <a16:creationId xmlns:a16="http://schemas.microsoft.com/office/drawing/2014/main" id="{F2B1623C-BC6C-4356-BE23-DEE70F76EB31}"/>
              </a:ext>
            </a:extLst>
          </p:cNvPr>
          <p:cNvSpPr txBox="1">
            <a:spLocks/>
          </p:cNvSpPr>
          <p:nvPr userDrawn="1"/>
        </p:nvSpPr>
        <p:spPr>
          <a:xfrm>
            <a:off x="9152208" y="6031802"/>
            <a:ext cx="1663549" cy="177648"/>
          </a:xfrm>
          <a:prstGeom prst="rect">
            <a:avLst/>
          </a:prstGeom>
        </p:spPr>
        <p:txBody>
          <a:bodyPr vert="horz" wrap="square" lIns="0" tIns="15910" rIns="0" bIns="0" rtlCol="0">
            <a:spAutoFit/>
          </a:bodyPr>
          <a:lstStyle>
            <a:lvl1pPr>
              <a:defRPr sz="3257" b="1" i="0">
                <a:solidFill>
                  <a:schemeClr val="bg1"/>
                </a:solidFill>
                <a:latin typeface="Montserrat"/>
                <a:ea typeface="+mj-ea"/>
                <a:cs typeface="Montserrat"/>
              </a:defRPr>
            </a:lvl1pPr>
          </a:lstStyle>
          <a:p>
            <a:pPr marL="15909">
              <a:spcBef>
                <a:spcPts val="125"/>
              </a:spcBef>
            </a:pPr>
            <a:r>
              <a:rPr lang="en-US" sz="1050" kern="0">
                <a:solidFill>
                  <a:srgbClr val="231F20"/>
                </a:solidFill>
                <a:latin typeface="Poppins" panose="00000500000000000000" pitchFamily="50" charset="0"/>
                <a:cs typeface="Poppins" panose="00000500000000000000" pitchFamily="50" charset="0"/>
              </a:rPr>
              <a:t>CONTACT DETAILS</a:t>
            </a:r>
          </a:p>
        </p:txBody>
      </p:sp>
      <p:sp>
        <p:nvSpPr>
          <p:cNvPr id="17" name="Text Placeholder 11">
            <a:extLst>
              <a:ext uri="{FF2B5EF4-FFF2-40B4-BE49-F238E27FC236}">
                <a16:creationId xmlns:a16="http://schemas.microsoft.com/office/drawing/2014/main" id="{41ED0316-68B6-44B7-90EC-023AB64C88F0}"/>
              </a:ext>
            </a:extLst>
          </p:cNvPr>
          <p:cNvSpPr>
            <a:spLocks noGrp="1"/>
          </p:cNvSpPr>
          <p:nvPr>
            <p:ph type="body" sz="quarter" idx="10" hasCustomPrompt="1"/>
          </p:nvPr>
        </p:nvSpPr>
        <p:spPr>
          <a:xfrm>
            <a:off x="9660467" y="6273458"/>
            <a:ext cx="1786467" cy="164034"/>
          </a:xfrm>
          <a:prstGeom prst="rect">
            <a:avLst/>
          </a:prstGeom>
        </p:spPr>
        <p:txBody>
          <a:bodyPr vert="horz" wrap="square" lIns="0" tIns="21478" rIns="0" bIns="0" rtlCol="0">
            <a:spAutoFit/>
          </a:bodyPr>
          <a:lstStyle>
            <a:lvl1pPr marL="0" indent="0">
              <a:buNone/>
              <a:defRPr lang="en-US" sz="1000" spc="-19" smtClean="0">
                <a:solidFill>
                  <a:srgbClr val="231F20"/>
                </a:solidFill>
                <a:latin typeface="Poppins" panose="00000500000000000000" pitchFamily="50" charset="0"/>
                <a:cs typeface="Poppins" panose="00000500000000000000" pitchFamily="50"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IN"/>
            </a:lvl5pPr>
          </a:lstStyle>
          <a:p>
            <a:pPr marL="0" lvl="0">
              <a:spcBef>
                <a:spcPts val="169"/>
              </a:spcBef>
            </a:pPr>
            <a:r>
              <a:rPr lang="en-US"/>
              <a:t>Click to add your number</a:t>
            </a:r>
            <a:endParaRPr lang="en-IN"/>
          </a:p>
        </p:txBody>
      </p:sp>
      <p:sp>
        <p:nvSpPr>
          <p:cNvPr id="18" name="Text Placeholder 11">
            <a:extLst>
              <a:ext uri="{FF2B5EF4-FFF2-40B4-BE49-F238E27FC236}">
                <a16:creationId xmlns:a16="http://schemas.microsoft.com/office/drawing/2014/main" id="{CF8A4F0F-1163-4950-A0F2-D0B7E189D3CF}"/>
              </a:ext>
            </a:extLst>
          </p:cNvPr>
          <p:cNvSpPr>
            <a:spLocks noGrp="1"/>
          </p:cNvSpPr>
          <p:nvPr>
            <p:ph type="body" sz="quarter" idx="11" hasCustomPrompt="1"/>
          </p:nvPr>
        </p:nvSpPr>
        <p:spPr>
          <a:xfrm>
            <a:off x="9660467" y="6441540"/>
            <a:ext cx="1786467" cy="164034"/>
          </a:xfrm>
          <a:prstGeom prst="rect">
            <a:avLst/>
          </a:prstGeom>
        </p:spPr>
        <p:txBody>
          <a:bodyPr vert="horz" wrap="square" lIns="0" tIns="21478" rIns="0" bIns="0" rtlCol="0">
            <a:spAutoFit/>
          </a:bodyPr>
          <a:lstStyle>
            <a:lvl1pPr marL="0" indent="0">
              <a:buNone/>
              <a:defRPr lang="en-US" sz="1000" spc="-19" smtClean="0">
                <a:solidFill>
                  <a:srgbClr val="231F20"/>
                </a:solidFill>
                <a:latin typeface="Poppins" panose="00000500000000000000" pitchFamily="50" charset="0"/>
                <a:cs typeface="Poppins" panose="00000500000000000000" pitchFamily="50"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IN"/>
            </a:lvl5pPr>
          </a:lstStyle>
          <a:p>
            <a:pPr marL="0" lvl="0">
              <a:spcBef>
                <a:spcPts val="169"/>
              </a:spcBef>
            </a:pPr>
            <a:r>
              <a:rPr lang="en-US"/>
              <a:t>Click to add your email ID</a:t>
            </a:r>
            <a:endParaRPr lang="en-IN"/>
          </a:p>
        </p:txBody>
      </p:sp>
    </p:spTree>
    <p:extLst>
      <p:ext uri="{BB962C8B-B14F-4D97-AF65-F5344CB8AC3E}">
        <p14:creationId xmlns:p14="http://schemas.microsoft.com/office/powerpoint/2010/main" val="36103664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Thank you - Chicago">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ACAB19B-63C2-49A9-BFE9-38ABC688855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284020"/>
            <a:ext cx="12192000" cy="1573980"/>
          </a:xfrm>
          <a:prstGeom prst="rect">
            <a:avLst/>
          </a:prstGeom>
        </p:spPr>
      </p:pic>
      <p:sp>
        <p:nvSpPr>
          <p:cNvPr id="4" name="TextBox 3">
            <a:extLst>
              <a:ext uri="{FF2B5EF4-FFF2-40B4-BE49-F238E27FC236}">
                <a16:creationId xmlns:a16="http://schemas.microsoft.com/office/drawing/2014/main" id="{59C99FF1-5590-4EB8-A544-4BA4BA642912}"/>
              </a:ext>
            </a:extLst>
          </p:cNvPr>
          <p:cNvSpPr txBox="1"/>
          <p:nvPr userDrawn="1"/>
        </p:nvSpPr>
        <p:spPr>
          <a:xfrm>
            <a:off x="10141459" y="5385239"/>
            <a:ext cx="1598515" cy="276999"/>
          </a:xfrm>
          <a:prstGeom prst="rect">
            <a:avLst/>
          </a:prstGeom>
          <a:noFill/>
        </p:spPr>
        <p:txBody>
          <a:bodyPr wrap="none" rtlCol="0">
            <a:spAutoFit/>
          </a:bodyPr>
          <a:lstStyle/>
          <a:p>
            <a:pPr algn="ctr"/>
            <a:r>
              <a:rPr lang="en-US" sz="1200" b="1">
                <a:solidFill>
                  <a:schemeClr val="bg1"/>
                </a:solidFill>
                <a:latin typeface="Poppins ExtraBold" panose="00000900000000000000" pitchFamily="2" charset="0"/>
                <a:cs typeface="Poppins ExtraBold" panose="00000900000000000000" pitchFamily="2" charset="0"/>
              </a:rPr>
              <a:t>#BeyondPossible</a:t>
            </a:r>
            <a:endParaRPr lang="en-IN" sz="1200" b="1">
              <a:solidFill>
                <a:schemeClr val="bg1"/>
              </a:solidFill>
              <a:latin typeface="Poppins ExtraBold" panose="00000900000000000000" pitchFamily="2" charset="0"/>
              <a:cs typeface="Poppins ExtraBold" panose="00000900000000000000" pitchFamily="2" charset="0"/>
            </a:endParaRPr>
          </a:p>
        </p:txBody>
      </p:sp>
      <p:sp>
        <p:nvSpPr>
          <p:cNvPr id="5" name="TextBox 4">
            <a:extLst>
              <a:ext uri="{FF2B5EF4-FFF2-40B4-BE49-F238E27FC236}">
                <a16:creationId xmlns:a16="http://schemas.microsoft.com/office/drawing/2014/main" id="{980DEB8F-CCB6-4F1A-A13A-CBF7D1946E36}"/>
              </a:ext>
            </a:extLst>
          </p:cNvPr>
          <p:cNvSpPr txBox="1"/>
          <p:nvPr userDrawn="1"/>
        </p:nvSpPr>
        <p:spPr>
          <a:xfrm>
            <a:off x="2835685" y="2492924"/>
            <a:ext cx="6520631" cy="830997"/>
          </a:xfrm>
          <a:prstGeom prst="rect">
            <a:avLst/>
          </a:prstGeom>
          <a:noFill/>
        </p:spPr>
        <p:txBody>
          <a:bodyPr wrap="square" rtlCol="0">
            <a:spAutoFit/>
          </a:bodyPr>
          <a:lstStyle/>
          <a:p>
            <a:pPr algn="ctr"/>
            <a:r>
              <a:rPr lang="en-IN" sz="4800" b="1">
                <a:latin typeface="Poppins" panose="00000500000000000000" pitchFamily="50" charset="0"/>
                <a:cs typeface="Poppins" panose="00000500000000000000" pitchFamily="50" charset="0"/>
              </a:rPr>
              <a:t>Thank You</a:t>
            </a:r>
          </a:p>
        </p:txBody>
      </p:sp>
      <p:sp>
        <p:nvSpPr>
          <p:cNvPr id="6" name="object 29">
            <a:extLst>
              <a:ext uri="{FF2B5EF4-FFF2-40B4-BE49-F238E27FC236}">
                <a16:creationId xmlns:a16="http://schemas.microsoft.com/office/drawing/2014/main" id="{AB470E87-C844-4156-8E92-18723B1D5A75}"/>
              </a:ext>
            </a:extLst>
          </p:cNvPr>
          <p:cNvSpPr txBox="1"/>
          <p:nvPr userDrawn="1"/>
        </p:nvSpPr>
        <p:spPr>
          <a:xfrm>
            <a:off x="2069356" y="6265511"/>
            <a:ext cx="3767410" cy="322235"/>
          </a:xfrm>
          <a:prstGeom prst="rect">
            <a:avLst/>
          </a:prstGeom>
        </p:spPr>
        <p:txBody>
          <a:bodyPr vert="horz" wrap="square" lIns="0" tIns="14319" rIns="0" bIns="0" rtlCol="0">
            <a:spAutoFit/>
          </a:bodyPr>
          <a:lstStyle/>
          <a:p>
            <a:r>
              <a:rPr lang="en-US" sz="1000">
                <a:effectLst/>
                <a:latin typeface="Poppins" panose="00000500000000000000" pitchFamily="50" charset="0"/>
                <a:cs typeface="Poppins" panose="00000500000000000000" pitchFamily="50" charset="0"/>
              </a:rPr>
              <a:t>130 E Randolph St, #1950,</a:t>
            </a:r>
          </a:p>
          <a:p>
            <a:r>
              <a:rPr lang="en-US" sz="1000">
                <a:effectLst/>
                <a:latin typeface="Poppins" panose="00000500000000000000" pitchFamily="50" charset="0"/>
                <a:cs typeface="Poppins" panose="00000500000000000000" pitchFamily="50" charset="0"/>
              </a:rPr>
              <a:t>Chicago IL 60601</a:t>
            </a:r>
          </a:p>
        </p:txBody>
      </p:sp>
      <p:sp>
        <p:nvSpPr>
          <p:cNvPr id="9" name="object 21">
            <a:extLst>
              <a:ext uri="{FF2B5EF4-FFF2-40B4-BE49-F238E27FC236}">
                <a16:creationId xmlns:a16="http://schemas.microsoft.com/office/drawing/2014/main" id="{2002698A-E811-41DE-8B56-DC17E230969E}"/>
              </a:ext>
            </a:extLst>
          </p:cNvPr>
          <p:cNvSpPr txBox="1">
            <a:spLocks/>
          </p:cNvSpPr>
          <p:nvPr userDrawn="1"/>
        </p:nvSpPr>
        <p:spPr>
          <a:xfrm>
            <a:off x="2069356" y="6031802"/>
            <a:ext cx="3099147" cy="177648"/>
          </a:xfrm>
          <a:prstGeom prst="rect">
            <a:avLst/>
          </a:prstGeom>
        </p:spPr>
        <p:txBody>
          <a:bodyPr vert="horz" wrap="square" lIns="0" tIns="15910" rIns="0" bIns="0" rtlCol="0">
            <a:spAutoFit/>
          </a:bodyPr>
          <a:lstStyle>
            <a:lvl1pPr>
              <a:defRPr sz="3257" b="1" i="0">
                <a:solidFill>
                  <a:schemeClr val="bg1"/>
                </a:solidFill>
                <a:latin typeface="Montserrat"/>
                <a:ea typeface="+mj-ea"/>
                <a:cs typeface="Montserrat"/>
              </a:defRPr>
            </a:lvl1pPr>
          </a:lstStyle>
          <a:p>
            <a:pPr marL="15909">
              <a:spcBef>
                <a:spcPts val="125"/>
              </a:spcBef>
            </a:pPr>
            <a:r>
              <a:rPr lang="en-US" sz="1050" kern="0" err="1">
                <a:solidFill>
                  <a:srgbClr val="231F20"/>
                </a:solidFill>
                <a:latin typeface="Poppins" panose="00000500000000000000" pitchFamily="50" charset="0"/>
                <a:cs typeface="Poppins" panose="00000500000000000000" pitchFamily="50" charset="0"/>
              </a:rPr>
              <a:t>Tredence</a:t>
            </a:r>
            <a:r>
              <a:rPr lang="en-US" sz="1050" kern="0">
                <a:solidFill>
                  <a:srgbClr val="231F20"/>
                </a:solidFill>
                <a:latin typeface="Poppins" panose="00000500000000000000" pitchFamily="50" charset="0"/>
                <a:cs typeface="Poppins" panose="00000500000000000000" pitchFamily="50" charset="0"/>
              </a:rPr>
              <a:t> Inc.</a:t>
            </a:r>
          </a:p>
        </p:txBody>
      </p:sp>
      <p:sp>
        <p:nvSpPr>
          <p:cNvPr id="14" name="object 30">
            <a:extLst>
              <a:ext uri="{FF2B5EF4-FFF2-40B4-BE49-F238E27FC236}">
                <a16:creationId xmlns:a16="http://schemas.microsoft.com/office/drawing/2014/main" id="{45A2CB95-4311-4B87-A6D3-F14D1F2D1BF2}"/>
              </a:ext>
            </a:extLst>
          </p:cNvPr>
          <p:cNvSpPr txBox="1"/>
          <p:nvPr userDrawn="1"/>
        </p:nvSpPr>
        <p:spPr>
          <a:xfrm>
            <a:off x="9152208" y="6267687"/>
            <a:ext cx="508259" cy="175576"/>
          </a:xfrm>
          <a:prstGeom prst="rect">
            <a:avLst/>
          </a:prstGeom>
        </p:spPr>
        <p:txBody>
          <a:bodyPr vert="horz" wrap="square" lIns="0" tIns="21478" rIns="0" bIns="0" rtlCol="0">
            <a:spAutoFit/>
          </a:bodyPr>
          <a:lstStyle/>
          <a:p>
            <a:pPr>
              <a:spcBef>
                <a:spcPts val="169"/>
              </a:spcBef>
            </a:pPr>
            <a:r>
              <a:rPr lang="en-IN" sz="1000" spc="-19">
                <a:solidFill>
                  <a:srgbClr val="231F20"/>
                </a:solidFill>
                <a:latin typeface="Poppins" panose="00000500000000000000" pitchFamily="50" charset="0"/>
                <a:cs typeface="Poppins" panose="00000500000000000000" pitchFamily="50" charset="0"/>
              </a:rPr>
              <a:t>Mobile:</a:t>
            </a:r>
            <a:endParaRPr sz="1000">
              <a:latin typeface="Poppins" panose="00000500000000000000" pitchFamily="50" charset="0"/>
              <a:cs typeface="Poppins" panose="00000500000000000000" pitchFamily="50" charset="0"/>
            </a:endParaRPr>
          </a:p>
        </p:txBody>
      </p:sp>
      <p:sp>
        <p:nvSpPr>
          <p:cNvPr id="15" name="object 31">
            <a:extLst>
              <a:ext uri="{FF2B5EF4-FFF2-40B4-BE49-F238E27FC236}">
                <a16:creationId xmlns:a16="http://schemas.microsoft.com/office/drawing/2014/main" id="{24BDDFED-4199-465E-B9AB-0A8261FCCEC7}"/>
              </a:ext>
            </a:extLst>
          </p:cNvPr>
          <p:cNvSpPr txBox="1"/>
          <p:nvPr userDrawn="1"/>
        </p:nvSpPr>
        <p:spPr>
          <a:xfrm>
            <a:off x="9194543" y="6435769"/>
            <a:ext cx="440525" cy="175576"/>
          </a:xfrm>
          <a:prstGeom prst="rect">
            <a:avLst/>
          </a:prstGeom>
        </p:spPr>
        <p:txBody>
          <a:bodyPr vert="horz" wrap="square" lIns="0" tIns="21478" rIns="0" bIns="0" rtlCol="0">
            <a:spAutoFit/>
          </a:bodyPr>
          <a:lstStyle/>
          <a:p>
            <a:pPr>
              <a:spcBef>
                <a:spcPts val="169"/>
              </a:spcBef>
            </a:pPr>
            <a:r>
              <a:rPr lang="en-IN" sz="1000" spc="25">
                <a:solidFill>
                  <a:srgbClr val="231F20"/>
                </a:solidFill>
                <a:latin typeface="Poppins" panose="00000500000000000000" pitchFamily="50" charset="0"/>
                <a:cs typeface="Poppins" panose="00000500000000000000" pitchFamily="50" charset="0"/>
              </a:rPr>
              <a:t>Email:</a:t>
            </a:r>
            <a:endParaRPr sz="1000">
              <a:latin typeface="Poppins" panose="00000500000000000000" pitchFamily="50" charset="0"/>
              <a:cs typeface="Poppins" panose="00000500000000000000" pitchFamily="50" charset="0"/>
            </a:endParaRPr>
          </a:p>
        </p:txBody>
      </p:sp>
      <p:sp>
        <p:nvSpPr>
          <p:cNvPr id="16" name="object 21">
            <a:extLst>
              <a:ext uri="{FF2B5EF4-FFF2-40B4-BE49-F238E27FC236}">
                <a16:creationId xmlns:a16="http://schemas.microsoft.com/office/drawing/2014/main" id="{F2B1623C-BC6C-4356-BE23-DEE70F76EB31}"/>
              </a:ext>
            </a:extLst>
          </p:cNvPr>
          <p:cNvSpPr txBox="1">
            <a:spLocks/>
          </p:cNvSpPr>
          <p:nvPr userDrawn="1"/>
        </p:nvSpPr>
        <p:spPr>
          <a:xfrm>
            <a:off x="9152208" y="6031802"/>
            <a:ext cx="1663549" cy="177648"/>
          </a:xfrm>
          <a:prstGeom prst="rect">
            <a:avLst/>
          </a:prstGeom>
        </p:spPr>
        <p:txBody>
          <a:bodyPr vert="horz" wrap="square" lIns="0" tIns="15910" rIns="0" bIns="0" rtlCol="0">
            <a:spAutoFit/>
          </a:bodyPr>
          <a:lstStyle>
            <a:lvl1pPr>
              <a:defRPr sz="3257" b="1" i="0">
                <a:solidFill>
                  <a:schemeClr val="bg1"/>
                </a:solidFill>
                <a:latin typeface="Montserrat"/>
                <a:ea typeface="+mj-ea"/>
                <a:cs typeface="Montserrat"/>
              </a:defRPr>
            </a:lvl1pPr>
          </a:lstStyle>
          <a:p>
            <a:pPr marL="15909">
              <a:spcBef>
                <a:spcPts val="125"/>
              </a:spcBef>
            </a:pPr>
            <a:r>
              <a:rPr lang="en-US" sz="1050" kern="0">
                <a:solidFill>
                  <a:srgbClr val="231F20"/>
                </a:solidFill>
                <a:latin typeface="Poppins" panose="00000500000000000000" pitchFamily="50" charset="0"/>
                <a:cs typeface="Poppins" panose="00000500000000000000" pitchFamily="50" charset="0"/>
              </a:rPr>
              <a:t>CONTACT DETAILS</a:t>
            </a:r>
          </a:p>
        </p:txBody>
      </p:sp>
      <p:sp>
        <p:nvSpPr>
          <p:cNvPr id="17" name="Text Placeholder 11">
            <a:extLst>
              <a:ext uri="{FF2B5EF4-FFF2-40B4-BE49-F238E27FC236}">
                <a16:creationId xmlns:a16="http://schemas.microsoft.com/office/drawing/2014/main" id="{41ED0316-68B6-44B7-90EC-023AB64C88F0}"/>
              </a:ext>
            </a:extLst>
          </p:cNvPr>
          <p:cNvSpPr>
            <a:spLocks noGrp="1"/>
          </p:cNvSpPr>
          <p:nvPr>
            <p:ph type="body" sz="quarter" idx="10" hasCustomPrompt="1"/>
          </p:nvPr>
        </p:nvSpPr>
        <p:spPr>
          <a:xfrm>
            <a:off x="9660467" y="6273458"/>
            <a:ext cx="1786467" cy="164034"/>
          </a:xfrm>
          <a:prstGeom prst="rect">
            <a:avLst/>
          </a:prstGeom>
        </p:spPr>
        <p:txBody>
          <a:bodyPr vert="horz" wrap="square" lIns="0" tIns="21478" rIns="0" bIns="0" rtlCol="0">
            <a:spAutoFit/>
          </a:bodyPr>
          <a:lstStyle>
            <a:lvl1pPr marL="0" indent="0">
              <a:buNone/>
              <a:defRPr lang="en-US" sz="1000" spc="-19" smtClean="0">
                <a:solidFill>
                  <a:srgbClr val="231F20"/>
                </a:solidFill>
                <a:latin typeface="Poppins" panose="00000500000000000000" pitchFamily="50" charset="0"/>
                <a:cs typeface="Poppins" panose="00000500000000000000" pitchFamily="50"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IN"/>
            </a:lvl5pPr>
          </a:lstStyle>
          <a:p>
            <a:pPr marL="0" lvl="0">
              <a:spcBef>
                <a:spcPts val="169"/>
              </a:spcBef>
            </a:pPr>
            <a:r>
              <a:rPr lang="en-US"/>
              <a:t>Click to add your number</a:t>
            </a:r>
            <a:endParaRPr lang="en-IN"/>
          </a:p>
        </p:txBody>
      </p:sp>
      <p:sp>
        <p:nvSpPr>
          <p:cNvPr id="18" name="Text Placeholder 11">
            <a:extLst>
              <a:ext uri="{FF2B5EF4-FFF2-40B4-BE49-F238E27FC236}">
                <a16:creationId xmlns:a16="http://schemas.microsoft.com/office/drawing/2014/main" id="{CF8A4F0F-1163-4950-A0F2-D0B7E189D3CF}"/>
              </a:ext>
            </a:extLst>
          </p:cNvPr>
          <p:cNvSpPr>
            <a:spLocks noGrp="1"/>
          </p:cNvSpPr>
          <p:nvPr>
            <p:ph type="body" sz="quarter" idx="11" hasCustomPrompt="1"/>
          </p:nvPr>
        </p:nvSpPr>
        <p:spPr>
          <a:xfrm>
            <a:off x="9660467" y="6441540"/>
            <a:ext cx="1786467" cy="164034"/>
          </a:xfrm>
          <a:prstGeom prst="rect">
            <a:avLst/>
          </a:prstGeom>
        </p:spPr>
        <p:txBody>
          <a:bodyPr vert="horz" wrap="square" lIns="0" tIns="21478" rIns="0" bIns="0" rtlCol="0">
            <a:spAutoFit/>
          </a:bodyPr>
          <a:lstStyle>
            <a:lvl1pPr marL="0" indent="0">
              <a:buNone/>
              <a:defRPr lang="en-US" sz="1000" spc="-19" smtClean="0">
                <a:solidFill>
                  <a:srgbClr val="231F20"/>
                </a:solidFill>
                <a:latin typeface="Poppins" panose="00000500000000000000" pitchFamily="50" charset="0"/>
                <a:cs typeface="Poppins" panose="00000500000000000000" pitchFamily="50"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IN"/>
            </a:lvl5pPr>
          </a:lstStyle>
          <a:p>
            <a:pPr marL="0" lvl="0">
              <a:spcBef>
                <a:spcPts val="169"/>
              </a:spcBef>
            </a:pPr>
            <a:r>
              <a:rPr lang="en-US"/>
              <a:t>Click to add your email ID</a:t>
            </a:r>
            <a:endParaRPr lang="en-IN"/>
          </a:p>
        </p:txBody>
      </p:sp>
    </p:spTree>
    <p:extLst>
      <p:ext uri="{BB962C8B-B14F-4D97-AF65-F5344CB8AC3E}">
        <p14:creationId xmlns:p14="http://schemas.microsoft.com/office/powerpoint/2010/main" val="447642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Thank you - Bentonvil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ACAB19B-63C2-49A9-BFE9-38ABC688855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284020"/>
            <a:ext cx="12192000" cy="1573980"/>
          </a:xfrm>
          <a:prstGeom prst="rect">
            <a:avLst/>
          </a:prstGeom>
        </p:spPr>
      </p:pic>
      <p:sp>
        <p:nvSpPr>
          <p:cNvPr id="4" name="TextBox 3">
            <a:extLst>
              <a:ext uri="{FF2B5EF4-FFF2-40B4-BE49-F238E27FC236}">
                <a16:creationId xmlns:a16="http://schemas.microsoft.com/office/drawing/2014/main" id="{59C99FF1-5590-4EB8-A544-4BA4BA642912}"/>
              </a:ext>
            </a:extLst>
          </p:cNvPr>
          <p:cNvSpPr txBox="1"/>
          <p:nvPr userDrawn="1"/>
        </p:nvSpPr>
        <p:spPr>
          <a:xfrm>
            <a:off x="10141459" y="5385239"/>
            <a:ext cx="1598515" cy="276999"/>
          </a:xfrm>
          <a:prstGeom prst="rect">
            <a:avLst/>
          </a:prstGeom>
          <a:noFill/>
        </p:spPr>
        <p:txBody>
          <a:bodyPr wrap="none" rtlCol="0">
            <a:spAutoFit/>
          </a:bodyPr>
          <a:lstStyle/>
          <a:p>
            <a:pPr algn="ctr"/>
            <a:r>
              <a:rPr lang="en-US" sz="1200" b="1">
                <a:solidFill>
                  <a:schemeClr val="bg1"/>
                </a:solidFill>
                <a:latin typeface="Poppins ExtraBold" panose="00000900000000000000" pitchFamily="2" charset="0"/>
                <a:cs typeface="Poppins ExtraBold" panose="00000900000000000000" pitchFamily="2" charset="0"/>
              </a:rPr>
              <a:t>#BeyondPossible</a:t>
            </a:r>
            <a:endParaRPr lang="en-IN" sz="1200" b="1">
              <a:solidFill>
                <a:schemeClr val="bg1"/>
              </a:solidFill>
              <a:latin typeface="Poppins ExtraBold" panose="00000900000000000000" pitchFamily="2" charset="0"/>
              <a:cs typeface="Poppins ExtraBold" panose="00000900000000000000" pitchFamily="2" charset="0"/>
            </a:endParaRPr>
          </a:p>
        </p:txBody>
      </p:sp>
      <p:sp>
        <p:nvSpPr>
          <p:cNvPr id="5" name="TextBox 4">
            <a:extLst>
              <a:ext uri="{FF2B5EF4-FFF2-40B4-BE49-F238E27FC236}">
                <a16:creationId xmlns:a16="http://schemas.microsoft.com/office/drawing/2014/main" id="{980DEB8F-CCB6-4F1A-A13A-CBF7D1946E36}"/>
              </a:ext>
            </a:extLst>
          </p:cNvPr>
          <p:cNvSpPr txBox="1"/>
          <p:nvPr userDrawn="1"/>
        </p:nvSpPr>
        <p:spPr>
          <a:xfrm>
            <a:off x="2835685" y="2492924"/>
            <a:ext cx="6520631" cy="830997"/>
          </a:xfrm>
          <a:prstGeom prst="rect">
            <a:avLst/>
          </a:prstGeom>
          <a:noFill/>
        </p:spPr>
        <p:txBody>
          <a:bodyPr wrap="square" rtlCol="0">
            <a:spAutoFit/>
          </a:bodyPr>
          <a:lstStyle/>
          <a:p>
            <a:pPr algn="ctr"/>
            <a:r>
              <a:rPr lang="en-IN" sz="4800" b="1">
                <a:latin typeface="Poppins" panose="00000500000000000000" pitchFamily="50" charset="0"/>
                <a:cs typeface="Poppins" panose="00000500000000000000" pitchFamily="50" charset="0"/>
              </a:rPr>
              <a:t>Thank You</a:t>
            </a:r>
          </a:p>
        </p:txBody>
      </p:sp>
      <p:sp>
        <p:nvSpPr>
          <p:cNvPr id="6" name="object 29">
            <a:extLst>
              <a:ext uri="{FF2B5EF4-FFF2-40B4-BE49-F238E27FC236}">
                <a16:creationId xmlns:a16="http://schemas.microsoft.com/office/drawing/2014/main" id="{AB470E87-C844-4156-8E92-18723B1D5A75}"/>
              </a:ext>
            </a:extLst>
          </p:cNvPr>
          <p:cNvSpPr txBox="1"/>
          <p:nvPr userDrawn="1"/>
        </p:nvSpPr>
        <p:spPr>
          <a:xfrm>
            <a:off x="2069356" y="6265511"/>
            <a:ext cx="3767410" cy="322235"/>
          </a:xfrm>
          <a:prstGeom prst="rect">
            <a:avLst/>
          </a:prstGeom>
        </p:spPr>
        <p:txBody>
          <a:bodyPr vert="horz" wrap="square" lIns="0" tIns="14319" rIns="0" bIns="0" rtlCol="0">
            <a:spAutoFit/>
          </a:bodyPr>
          <a:lstStyle/>
          <a:p>
            <a:r>
              <a:rPr lang="nl-NL" sz="1000">
                <a:effectLst/>
                <a:latin typeface="Poppins" panose="00000500000000000000" pitchFamily="50" charset="0"/>
                <a:cs typeface="Poppins" panose="00000500000000000000" pitchFamily="50" charset="0"/>
              </a:rPr>
              <a:t>1120 S Walton Blvd, Ste 124,</a:t>
            </a:r>
          </a:p>
          <a:p>
            <a:r>
              <a:rPr lang="nl-NL" sz="1000">
                <a:effectLst/>
                <a:latin typeface="Poppins" panose="00000500000000000000" pitchFamily="50" charset="0"/>
                <a:cs typeface="Poppins" panose="00000500000000000000" pitchFamily="50" charset="0"/>
              </a:rPr>
              <a:t>Bentonville AR 72712</a:t>
            </a:r>
            <a:endParaRPr lang="en-US" sz="1000">
              <a:effectLst/>
              <a:latin typeface="Poppins" panose="00000500000000000000" pitchFamily="50" charset="0"/>
              <a:cs typeface="Poppins" panose="00000500000000000000" pitchFamily="50" charset="0"/>
            </a:endParaRPr>
          </a:p>
        </p:txBody>
      </p:sp>
      <p:sp>
        <p:nvSpPr>
          <p:cNvPr id="9" name="object 21">
            <a:extLst>
              <a:ext uri="{FF2B5EF4-FFF2-40B4-BE49-F238E27FC236}">
                <a16:creationId xmlns:a16="http://schemas.microsoft.com/office/drawing/2014/main" id="{2002698A-E811-41DE-8B56-DC17E230969E}"/>
              </a:ext>
            </a:extLst>
          </p:cNvPr>
          <p:cNvSpPr txBox="1">
            <a:spLocks/>
          </p:cNvSpPr>
          <p:nvPr userDrawn="1"/>
        </p:nvSpPr>
        <p:spPr>
          <a:xfrm>
            <a:off x="2069356" y="6031802"/>
            <a:ext cx="3099147" cy="177648"/>
          </a:xfrm>
          <a:prstGeom prst="rect">
            <a:avLst/>
          </a:prstGeom>
        </p:spPr>
        <p:txBody>
          <a:bodyPr vert="horz" wrap="square" lIns="0" tIns="15910" rIns="0" bIns="0" rtlCol="0">
            <a:spAutoFit/>
          </a:bodyPr>
          <a:lstStyle>
            <a:lvl1pPr>
              <a:defRPr sz="3257" b="1" i="0">
                <a:solidFill>
                  <a:schemeClr val="bg1"/>
                </a:solidFill>
                <a:latin typeface="Montserrat"/>
                <a:ea typeface="+mj-ea"/>
                <a:cs typeface="Montserrat"/>
              </a:defRPr>
            </a:lvl1pPr>
          </a:lstStyle>
          <a:p>
            <a:pPr marL="15909">
              <a:spcBef>
                <a:spcPts val="125"/>
              </a:spcBef>
            </a:pPr>
            <a:r>
              <a:rPr lang="en-US" sz="1050" kern="0" err="1">
                <a:solidFill>
                  <a:srgbClr val="231F20"/>
                </a:solidFill>
                <a:latin typeface="Poppins" panose="00000500000000000000" pitchFamily="50" charset="0"/>
                <a:cs typeface="Poppins" panose="00000500000000000000" pitchFamily="50" charset="0"/>
              </a:rPr>
              <a:t>Tredence</a:t>
            </a:r>
            <a:r>
              <a:rPr lang="en-US" sz="1050" kern="0">
                <a:solidFill>
                  <a:srgbClr val="231F20"/>
                </a:solidFill>
                <a:latin typeface="Poppins" panose="00000500000000000000" pitchFamily="50" charset="0"/>
                <a:cs typeface="Poppins" panose="00000500000000000000" pitchFamily="50" charset="0"/>
              </a:rPr>
              <a:t> Inc.</a:t>
            </a:r>
          </a:p>
        </p:txBody>
      </p:sp>
      <p:sp>
        <p:nvSpPr>
          <p:cNvPr id="14" name="object 30">
            <a:extLst>
              <a:ext uri="{FF2B5EF4-FFF2-40B4-BE49-F238E27FC236}">
                <a16:creationId xmlns:a16="http://schemas.microsoft.com/office/drawing/2014/main" id="{45A2CB95-4311-4B87-A6D3-F14D1F2D1BF2}"/>
              </a:ext>
            </a:extLst>
          </p:cNvPr>
          <p:cNvSpPr txBox="1"/>
          <p:nvPr userDrawn="1"/>
        </p:nvSpPr>
        <p:spPr>
          <a:xfrm>
            <a:off x="9152208" y="6267687"/>
            <a:ext cx="508259" cy="175576"/>
          </a:xfrm>
          <a:prstGeom prst="rect">
            <a:avLst/>
          </a:prstGeom>
        </p:spPr>
        <p:txBody>
          <a:bodyPr vert="horz" wrap="square" lIns="0" tIns="21478" rIns="0" bIns="0" rtlCol="0">
            <a:spAutoFit/>
          </a:bodyPr>
          <a:lstStyle/>
          <a:p>
            <a:pPr>
              <a:spcBef>
                <a:spcPts val="169"/>
              </a:spcBef>
            </a:pPr>
            <a:r>
              <a:rPr lang="en-IN" sz="1000" spc="-19">
                <a:solidFill>
                  <a:srgbClr val="231F20"/>
                </a:solidFill>
                <a:latin typeface="Poppins" panose="00000500000000000000" pitchFamily="50" charset="0"/>
                <a:cs typeface="Poppins" panose="00000500000000000000" pitchFamily="50" charset="0"/>
              </a:rPr>
              <a:t>Mobile:</a:t>
            </a:r>
            <a:endParaRPr sz="1000">
              <a:latin typeface="Poppins" panose="00000500000000000000" pitchFamily="50" charset="0"/>
              <a:cs typeface="Poppins" panose="00000500000000000000" pitchFamily="50" charset="0"/>
            </a:endParaRPr>
          </a:p>
        </p:txBody>
      </p:sp>
      <p:sp>
        <p:nvSpPr>
          <p:cNvPr id="15" name="object 31">
            <a:extLst>
              <a:ext uri="{FF2B5EF4-FFF2-40B4-BE49-F238E27FC236}">
                <a16:creationId xmlns:a16="http://schemas.microsoft.com/office/drawing/2014/main" id="{24BDDFED-4199-465E-B9AB-0A8261FCCEC7}"/>
              </a:ext>
            </a:extLst>
          </p:cNvPr>
          <p:cNvSpPr txBox="1"/>
          <p:nvPr userDrawn="1"/>
        </p:nvSpPr>
        <p:spPr>
          <a:xfrm>
            <a:off x="9194543" y="6435769"/>
            <a:ext cx="440525" cy="175576"/>
          </a:xfrm>
          <a:prstGeom prst="rect">
            <a:avLst/>
          </a:prstGeom>
        </p:spPr>
        <p:txBody>
          <a:bodyPr vert="horz" wrap="square" lIns="0" tIns="21478" rIns="0" bIns="0" rtlCol="0">
            <a:spAutoFit/>
          </a:bodyPr>
          <a:lstStyle/>
          <a:p>
            <a:pPr>
              <a:spcBef>
                <a:spcPts val="169"/>
              </a:spcBef>
            </a:pPr>
            <a:r>
              <a:rPr lang="en-IN" sz="1000" spc="25">
                <a:solidFill>
                  <a:srgbClr val="231F20"/>
                </a:solidFill>
                <a:latin typeface="Poppins" panose="00000500000000000000" pitchFamily="50" charset="0"/>
                <a:cs typeface="Poppins" panose="00000500000000000000" pitchFamily="50" charset="0"/>
              </a:rPr>
              <a:t>Email:</a:t>
            </a:r>
            <a:endParaRPr sz="1000">
              <a:latin typeface="Poppins" panose="00000500000000000000" pitchFamily="50" charset="0"/>
              <a:cs typeface="Poppins" panose="00000500000000000000" pitchFamily="50" charset="0"/>
            </a:endParaRPr>
          </a:p>
        </p:txBody>
      </p:sp>
      <p:sp>
        <p:nvSpPr>
          <p:cNvPr id="16" name="object 21">
            <a:extLst>
              <a:ext uri="{FF2B5EF4-FFF2-40B4-BE49-F238E27FC236}">
                <a16:creationId xmlns:a16="http://schemas.microsoft.com/office/drawing/2014/main" id="{F2B1623C-BC6C-4356-BE23-DEE70F76EB31}"/>
              </a:ext>
            </a:extLst>
          </p:cNvPr>
          <p:cNvSpPr txBox="1">
            <a:spLocks/>
          </p:cNvSpPr>
          <p:nvPr userDrawn="1"/>
        </p:nvSpPr>
        <p:spPr>
          <a:xfrm>
            <a:off x="9152208" y="6031802"/>
            <a:ext cx="1663549" cy="177648"/>
          </a:xfrm>
          <a:prstGeom prst="rect">
            <a:avLst/>
          </a:prstGeom>
        </p:spPr>
        <p:txBody>
          <a:bodyPr vert="horz" wrap="square" lIns="0" tIns="15910" rIns="0" bIns="0" rtlCol="0">
            <a:spAutoFit/>
          </a:bodyPr>
          <a:lstStyle>
            <a:lvl1pPr>
              <a:defRPr sz="3257" b="1" i="0">
                <a:solidFill>
                  <a:schemeClr val="bg1"/>
                </a:solidFill>
                <a:latin typeface="Montserrat"/>
                <a:ea typeface="+mj-ea"/>
                <a:cs typeface="Montserrat"/>
              </a:defRPr>
            </a:lvl1pPr>
          </a:lstStyle>
          <a:p>
            <a:pPr marL="15909">
              <a:spcBef>
                <a:spcPts val="125"/>
              </a:spcBef>
            </a:pPr>
            <a:r>
              <a:rPr lang="en-US" sz="1050" kern="0">
                <a:solidFill>
                  <a:srgbClr val="231F20"/>
                </a:solidFill>
                <a:latin typeface="Poppins" panose="00000500000000000000" pitchFamily="50" charset="0"/>
                <a:cs typeface="Poppins" panose="00000500000000000000" pitchFamily="50" charset="0"/>
              </a:rPr>
              <a:t>CONTACT DETAILS</a:t>
            </a:r>
          </a:p>
        </p:txBody>
      </p:sp>
      <p:sp>
        <p:nvSpPr>
          <p:cNvPr id="17" name="Text Placeholder 11">
            <a:extLst>
              <a:ext uri="{FF2B5EF4-FFF2-40B4-BE49-F238E27FC236}">
                <a16:creationId xmlns:a16="http://schemas.microsoft.com/office/drawing/2014/main" id="{41ED0316-68B6-44B7-90EC-023AB64C88F0}"/>
              </a:ext>
            </a:extLst>
          </p:cNvPr>
          <p:cNvSpPr>
            <a:spLocks noGrp="1"/>
          </p:cNvSpPr>
          <p:nvPr>
            <p:ph type="body" sz="quarter" idx="10" hasCustomPrompt="1"/>
          </p:nvPr>
        </p:nvSpPr>
        <p:spPr>
          <a:xfrm>
            <a:off x="9660467" y="6273458"/>
            <a:ext cx="1786467" cy="164034"/>
          </a:xfrm>
          <a:prstGeom prst="rect">
            <a:avLst/>
          </a:prstGeom>
        </p:spPr>
        <p:txBody>
          <a:bodyPr vert="horz" wrap="square" lIns="0" tIns="21478" rIns="0" bIns="0" rtlCol="0">
            <a:spAutoFit/>
          </a:bodyPr>
          <a:lstStyle>
            <a:lvl1pPr marL="0" indent="0">
              <a:buNone/>
              <a:defRPr lang="en-US" sz="1000" spc="-19" smtClean="0">
                <a:solidFill>
                  <a:srgbClr val="231F20"/>
                </a:solidFill>
                <a:latin typeface="Poppins" panose="00000500000000000000" pitchFamily="50" charset="0"/>
                <a:cs typeface="Poppins" panose="00000500000000000000" pitchFamily="50"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IN"/>
            </a:lvl5pPr>
          </a:lstStyle>
          <a:p>
            <a:pPr marL="0" lvl="0">
              <a:spcBef>
                <a:spcPts val="169"/>
              </a:spcBef>
            </a:pPr>
            <a:r>
              <a:rPr lang="en-US"/>
              <a:t>Click to add your number</a:t>
            </a:r>
            <a:endParaRPr lang="en-IN"/>
          </a:p>
        </p:txBody>
      </p:sp>
      <p:sp>
        <p:nvSpPr>
          <p:cNvPr id="18" name="Text Placeholder 11">
            <a:extLst>
              <a:ext uri="{FF2B5EF4-FFF2-40B4-BE49-F238E27FC236}">
                <a16:creationId xmlns:a16="http://schemas.microsoft.com/office/drawing/2014/main" id="{CF8A4F0F-1163-4950-A0F2-D0B7E189D3CF}"/>
              </a:ext>
            </a:extLst>
          </p:cNvPr>
          <p:cNvSpPr>
            <a:spLocks noGrp="1"/>
          </p:cNvSpPr>
          <p:nvPr>
            <p:ph type="body" sz="quarter" idx="11" hasCustomPrompt="1"/>
          </p:nvPr>
        </p:nvSpPr>
        <p:spPr>
          <a:xfrm>
            <a:off x="9660467" y="6441540"/>
            <a:ext cx="1786467" cy="164034"/>
          </a:xfrm>
          <a:prstGeom prst="rect">
            <a:avLst/>
          </a:prstGeom>
        </p:spPr>
        <p:txBody>
          <a:bodyPr vert="horz" wrap="square" lIns="0" tIns="21478" rIns="0" bIns="0" rtlCol="0">
            <a:spAutoFit/>
          </a:bodyPr>
          <a:lstStyle>
            <a:lvl1pPr marL="0" indent="0">
              <a:buNone/>
              <a:defRPr lang="en-US" sz="1000" spc="-19" smtClean="0">
                <a:solidFill>
                  <a:srgbClr val="231F20"/>
                </a:solidFill>
                <a:latin typeface="Poppins" panose="00000500000000000000" pitchFamily="50" charset="0"/>
                <a:cs typeface="Poppins" panose="00000500000000000000" pitchFamily="50"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IN"/>
            </a:lvl5pPr>
          </a:lstStyle>
          <a:p>
            <a:pPr marL="0" lvl="0">
              <a:spcBef>
                <a:spcPts val="169"/>
              </a:spcBef>
            </a:pPr>
            <a:r>
              <a:rPr lang="en-US"/>
              <a:t>Click to add your email ID</a:t>
            </a:r>
            <a:endParaRPr lang="en-IN"/>
          </a:p>
        </p:txBody>
      </p:sp>
    </p:spTree>
    <p:extLst>
      <p:ext uri="{BB962C8B-B14F-4D97-AF65-F5344CB8AC3E}">
        <p14:creationId xmlns:p14="http://schemas.microsoft.com/office/powerpoint/2010/main" val="147397956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Thank you - Foster City, CA ">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ACAB19B-63C2-49A9-BFE9-38ABC688855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284020"/>
            <a:ext cx="12192000" cy="1573980"/>
          </a:xfrm>
          <a:prstGeom prst="rect">
            <a:avLst/>
          </a:prstGeom>
        </p:spPr>
      </p:pic>
      <p:sp>
        <p:nvSpPr>
          <p:cNvPr id="4" name="TextBox 3">
            <a:extLst>
              <a:ext uri="{FF2B5EF4-FFF2-40B4-BE49-F238E27FC236}">
                <a16:creationId xmlns:a16="http://schemas.microsoft.com/office/drawing/2014/main" id="{59C99FF1-5590-4EB8-A544-4BA4BA642912}"/>
              </a:ext>
            </a:extLst>
          </p:cNvPr>
          <p:cNvSpPr txBox="1"/>
          <p:nvPr userDrawn="1"/>
        </p:nvSpPr>
        <p:spPr>
          <a:xfrm>
            <a:off x="10141459" y="5385239"/>
            <a:ext cx="1598515" cy="276999"/>
          </a:xfrm>
          <a:prstGeom prst="rect">
            <a:avLst/>
          </a:prstGeom>
          <a:noFill/>
        </p:spPr>
        <p:txBody>
          <a:bodyPr wrap="none" rtlCol="0">
            <a:spAutoFit/>
          </a:bodyPr>
          <a:lstStyle/>
          <a:p>
            <a:pPr algn="ctr"/>
            <a:r>
              <a:rPr lang="en-US" sz="1200" b="1">
                <a:solidFill>
                  <a:schemeClr val="bg1"/>
                </a:solidFill>
                <a:latin typeface="Poppins ExtraBold" panose="00000900000000000000" pitchFamily="2" charset="0"/>
                <a:cs typeface="Poppins ExtraBold" panose="00000900000000000000" pitchFamily="2" charset="0"/>
              </a:rPr>
              <a:t>#BeyondPossible</a:t>
            </a:r>
            <a:endParaRPr lang="en-IN" sz="1200" b="1">
              <a:solidFill>
                <a:schemeClr val="bg1"/>
              </a:solidFill>
              <a:latin typeface="Poppins ExtraBold" panose="00000900000000000000" pitchFamily="2" charset="0"/>
              <a:cs typeface="Poppins ExtraBold" panose="00000900000000000000" pitchFamily="2" charset="0"/>
            </a:endParaRPr>
          </a:p>
        </p:txBody>
      </p:sp>
      <p:sp>
        <p:nvSpPr>
          <p:cNvPr id="5" name="TextBox 4">
            <a:extLst>
              <a:ext uri="{FF2B5EF4-FFF2-40B4-BE49-F238E27FC236}">
                <a16:creationId xmlns:a16="http://schemas.microsoft.com/office/drawing/2014/main" id="{980DEB8F-CCB6-4F1A-A13A-CBF7D1946E36}"/>
              </a:ext>
            </a:extLst>
          </p:cNvPr>
          <p:cNvSpPr txBox="1"/>
          <p:nvPr userDrawn="1"/>
        </p:nvSpPr>
        <p:spPr>
          <a:xfrm>
            <a:off x="2835685" y="2492924"/>
            <a:ext cx="6520631" cy="830997"/>
          </a:xfrm>
          <a:prstGeom prst="rect">
            <a:avLst/>
          </a:prstGeom>
          <a:noFill/>
        </p:spPr>
        <p:txBody>
          <a:bodyPr wrap="square" rtlCol="0">
            <a:spAutoFit/>
          </a:bodyPr>
          <a:lstStyle/>
          <a:p>
            <a:pPr algn="ctr"/>
            <a:r>
              <a:rPr lang="en-IN" sz="4800" b="1">
                <a:latin typeface="Poppins" panose="00000500000000000000" pitchFamily="50" charset="0"/>
                <a:cs typeface="Poppins" panose="00000500000000000000" pitchFamily="50" charset="0"/>
              </a:rPr>
              <a:t>Thank You</a:t>
            </a:r>
          </a:p>
        </p:txBody>
      </p:sp>
      <p:sp>
        <p:nvSpPr>
          <p:cNvPr id="6" name="object 29">
            <a:extLst>
              <a:ext uri="{FF2B5EF4-FFF2-40B4-BE49-F238E27FC236}">
                <a16:creationId xmlns:a16="http://schemas.microsoft.com/office/drawing/2014/main" id="{AB470E87-C844-4156-8E92-18723B1D5A75}"/>
              </a:ext>
            </a:extLst>
          </p:cNvPr>
          <p:cNvSpPr txBox="1"/>
          <p:nvPr userDrawn="1"/>
        </p:nvSpPr>
        <p:spPr>
          <a:xfrm>
            <a:off x="2069356" y="6265511"/>
            <a:ext cx="3767410" cy="322235"/>
          </a:xfrm>
          <a:prstGeom prst="rect">
            <a:avLst/>
          </a:prstGeom>
        </p:spPr>
        <p:txBody>
          <a:bodyPr vert="horz" wrap="square" lIns="0" tIns="14319" rIns="0" bIns="0" rtlCol="0">
            <a:spAutoFit/>
          </a:bodyPr>
          <a:lstStyle/>
          <a:p>
            <a:r>
              <a:rPr lang="en-US" sz="1000">
                <a:effectLst/>
                <a:latin typeface="Poppins" panose="00000500000000000000" pitchFamily="50" charset="0"/>
                <a:cs typeface="Poppins" panose="00000500000000000000" pitchFamily="50" charset="0"/>
              </a:rPr>
              <a:t>950 Tower Ln #1650,</a:t>
            </a:r>
          </a:p>
          <a:p>
            <a:r>
              <a:rPr lang="en-US" sz="1000">
                <a:effectLst/>
                <a:latin typeface="Poppins" panose="00000500000000000000" pitchFamily="50" charset="0"/>
                <a:cs typeface="Poppins" panose="00000500000000000000" pitchFamily="50" charset="0"/>
              </a:rPr>
              <a:t>Foster City, CA 94404</a:t>
            </a:r>
          </a:p>
        </p:txBody>
      </p:sp>
      <p:sp>
        <p:nvSpPr>
          <p:cNvPr id="9" name="object 21">
            <a:extLst>
              <a:ext uri="{FF2B5EF4-FFF2-40B4-BE49-F238E27FC236}">
                <a16:creationId xmlns:a16="http://schemas.microsoft.com/office/drawing/2014/main" id="{2002698A-E811-41DE-8B56-DC17E230969E}"/>
              </a:ext>
            </a:extLst>
          </p:cNvPr>
          <p:cNvSpPr txBox="1">
            <a:spLocks/>
          </p:cNvSpPr>
          <p:nvPr userDrawn="1"/>
        </p:nvSpPr>
        <p:spPr>
          <a:xfrm>
            <a:off x="2069356" y="6031802"/>
            <a:ext cx="3099147" cy="177648"/>
          </a:xfrm>
          <a:prstGeom prst="rect">
            <a:avLst/>
          </a:prstGeom>
        </p:spPr>
        <p:txBody>
          <a:bodyPr vert="horz" wrap="square" lIns="0" tIns="15910" rIns="0" bIns="0" rtlCol="0">
            <a:spAutoFit/>
          </a:bodyPr>
          <a:lstStyle>
            <a:lvl1pPr>
              <a:defRPr sz="3257" b="1" i="0">
                <a:solidFill>
                  <a:schemeClr val="bg1"/>
                </a:solidFill>
                <a:latin typeface="Montserrat"/>
                <a:ea typeface="+mj-ea"/>
                <a:cs typeface="Montserrat"/>
              </a:defRPr>
            </a:lvl1pPr>
          </a:lstStyle>
          <a:p>
            <a:pPr marL="15909">
              <a:spcBef>
                <a:spcPts val="125"/>
              </a:spcBef>
            </a:pPr>
            <a:r>
              <a:rPr lang="en-US" sz="1050" kern="0" err="1">
                <a:solidFill>
                  <a:srgbClr val="231F20"/>
                </a:solidFill>
                <a:latin typeface="Poppins" panose="00000500000000000000" pitchFamily="50" charset="0"/>
                <a:cs typeface="Poppins" panose="00000500000000000000" pitchFamily="50" charset="0"/>
              </a:rPr>
              <a:t>Tredence</a:t>
            </a:r>
            <a:r>
              <a:rPr lang="en-US" sz="1050" kern="0">
                <a:solidFill>
                  <a:srgbClr val="231F20"/>
                </a:solidFill>
                <a:latin typeface="Poppins" panose="00000500000000000000" pitchFamily="50" charset="0"/>
                <a:cs typeface="Poppins" panose="00000500000000000000" pitchFamily="50" charset="0"/>
              </a:rPr>
              <a:t> Inc.</a:t>
            </a:r>
          </a:p>
        </p:txBody>
      </p:sp>
      <p:sp>
        <p:nvSpPr>
          <p:cNvPr id="14" name="object 30">
            <a:extLst>
              <a:ext uri="{FF2B5EF4-FFF2-40B4-BE49-F238E27FC236}">
                <a16:creationId xmlns:a16="http://schemas.microsoft.com/office/drawing/2014/main" id="{45A2CB95-4311-4B87-A6D3-F14D1F2D1BF2}"/>
              </a:ext>
            </a:extLst>
          </p:cNvPr>
          <p:cNvSpPr txBox="1"/>
          <p:nvPr userDrawn="1"/>
        </p:nvSpPr>
        <p:spPr>
          <a:xfrm>
            <a:off x="9152208" y="6267687"/>
            <a:ext cx="508259" cy="175576"/>
          </a:xfrm>
          <a:prstGeom prst="rect">
            <a:avLst/>
          </a:prstGeom>
        </p:spPr>
        <p:txBody>
          <a:bodyPr vert="horz" wrap="square" lIns="0" tIns="21478" rIns="0" bIns="0" rtlCol="0">
            <a:spAutoFit/>
          </a:bodyPr>
          <a:lstStyle/>
          <a:p>
            <a:pPr>
              <a:spcBef>
                <a:spcPts val="169"/>
              </a:spcBef>
            </a:pPr>
            <a:r>
              <a:rPr lang="en-IN" sz="1000" spc="-19">
                <a:solidFill>
                  <a:srgbClr val="231F20"/>
                </a:solidFill>
                <a:latin typeface="Poppins" panose="00000500000000000000" pitchFamily="50" charset="0"/>
                <a:cs typeface="Poppins" panose="00000500000000000000" pitchFamily="50" charset="0"/>
              </a:rPr>
              <a:t>Mobile:</a:t>
            </a:r>
            <a:endParaRPr sz="1000">
              <a:latin typeface="Poppins" panose="00000500000000000000" pitchFamily="50" charset="0"/>
              <a:cs typeface="Poppins" panose="00000500000000000000" pitchFamily="50" charset="0"/>
            </a:endParaRPr>
          </a:p>
        </p:txBody>
      </p:sp>
      <p:sp>
        <p:nvSpPr>
          <p:cNvPr id="15" name="object 31">
            <a:extLst>
              <a:ext uri="{FF2B5EF4-FFF2-40B4-BE49-F238E27FC236}">
                <a16:creationId xmlns:a16="http://schemas.microsoft.com/office/drawing/2014/main" id="{24BDDFED-4199-465E-B9AB-0A8261FCCEC7}"/>
              </a:ext>
            </a:extLst>
          </p:cNvPr>
          <p:cNvSpPr txBox="1"/>
          <p:nvPr userDrawn="1"/>
        </p:nvSpPr>
        <p:spPr>
          <a:xfrm>
            <a:off x="9194543" y="6435769"/>
            <a:ext cx="440525" cy="175576"/>
          </a:xfrm>
          <a:prstGeom prst="rect">
            <a:avLst/>
          </a:prstGeom>
        </p:spPr>
        <p:txBody>
          <a:bodyPr vert="horz" wrap="square" lIns="0" tIns="21478" rIns="0" bIns="0" rtlCol="0">
            <a:spAutoFit/>
          </a:bodyPr>
          <a:lstStyle/>
          <a:p>
            <a:pPr>
              <a:spcBef>
                <a:spcPts val="169"/>
              </a:spcBef>
            </a:pPr>
            <a:r>
              <a:rPr lang="en-IN" sz="1000" spc="25">
                <a:solidFill>
                  <a:srgbClr val="231F20"/>
                </a:solidFill>
                <a:latin typeface="Poppins" panose="00000500000000000000" pitchFamily="50" charset="0"/>
                <a:cs typeface="Poppins" panose="00000500000000000000" pitchFamily="50" charset="0"/>
              </a:rPr>
              <a:t>Email:</a:t>
            </a:r>
            <a:endParaRPr sz="1000">
              <a:latin typeface="Poppins" panose="00000500000000000000" pitchFamily="50" charset="0"/>
              <a:cs typeface="Poppins" panose="00000500000000000000" pitchFamily="50" charset="0"/>
            </a:endParaRPr>
          </a:p>
        </p:txBody>
      </p:sp>
      <p:sp>
        <p:nvSpPr>
          <p:cNvPr id="16" name="object 21">
            <a:extLst>
              <a:ext uri="{FF2B5EF4-FFF2-40B4-BE49-F238E27FC236}">
                <a16:creationId xmlns:a16="http://schemas.microsoft.com/office/drawing/2014/main" id="{F2B1623C-BC6C-4356-BE23-DEE70F76EB31}"/>
              </a:ext>
            </a:extLst>
          </p:cNvPr>
          <p:cNvSpPr txBox="1">
            <a:spLocks/>
          </p:cNvSpPr>
          <p:nvPr userDrawn="1"/>
        </p:nvSpPr>
        <p:spPr>
          <a:xfrm>
            <a:off x="9152208" y="6031802"/>
            <a:ext cx="1663549" cy="177648"/>
          </a:xfrm>
          <a:prstGeom prst="rect">
            <a:avLst/>
          </a:prstGeom>
        </p:spPr>
        <p:txBody>
          <a:bodyPr vert="horz" wrap="square" lIns="0" tIns="15910" rIns="0" bIns="0" rtlCol="0">
            <a:spAutoFit/>
          </a:bodyPr>
          <a:lstStyle>
            <a:lvl1pPr>
              <a:defRPr sz="3257" b="1" i="0">
                <a:solidFill>
                  <a:schemeClr val="bg1"/>
                </a:solidFill>
                <a:latin typeface="Montserrat"/>
                <a:ea typeface="+mj-ea"/>
                <a:cs typeface="Montserrat"/>
              </a:defRPr>
            </a:lvl1pPr>
          </a:lstStyle>
          <a:p>
            <a:pPr marL="15909">
              <a:spcBef>
                <a:spcPts val="125"/>
              </a:spcBef>
            </a:pPr>
            <a:r>
              <a:rPr lang="en-US" sz="1050" kern="0">
                <a:solidFill>
                  <a:srgbClr val="231F20"/>
                </a:solidFill>
                <a:latin typeface="Poppins" panose="00000500000000000000" pitchFamily="50" charset="0"/>
                <a:cs typeface="Poppins" panose="00000500000000000000" pitchFamily="50" charset="0"/>
              </a:rPr>
              <a:t>CONTACT DETAILS</a:t>
            </a:r>
          </a:p>
        </p:txBody>
      </p:sp>
      <p:sp>
        <p:nvSpPr>
          <p:cNvPr id="17" name="Text Placeholder 11">
            <a:extLst>
              <a:ext uri="{FF2B5EF4-FFF2-40B4-BE49-F238E27FC236}">
                <a16:creationId xmlns:a16="http://schemas.microsoft.com/office/drawing/2014/main" id="{41ED0316-68B6-44B7-90EC-023AB64C88F0}"/>
              </a:ext>
            </a:extLst>
          </p:cNvPr>
          <p:cNvSpPr>
            <a:spLocks noGrp="1"/>
          </p:cNvSpPr>
          <p:nvPr>
            <p:ph type="body" sz="quarter" idx="10" hasCustomPrompt="1"/>
          </p:nvPr>
        </p:nvSpPr>
        <p:spPr>
          <a:xfrm>
            <a:off x="9660467" y="6273458"/>
            <a:ext cx="1786467" cy="164034"/>
          </a:xfrm>
          <a:prstGeom prst="rect">
            <a:avLst/>
          </a:prstGeom>
        </p:spPr>
        <p:txBody>
          <a:bodyPr vert="horz" wrap="square" lIns="0" tIns="21478" rIns="0" bIns="0" rtlCol="0">
            <a:spAutoFit/>
          </a:bodyPr>
          <a:lstStyle>
            <a:lvl1pPr marL="0" indent="0">
              <a:buNone/>
              <a:defRPr lang="en-US" sz="1000" spc="-19" smtClean="0">
                <a:solidFill>
                  <a:srgbClr val="231F20"/>
                </a:solidFill>
                <a:latin typeface="Poppins" panose="00000500000000000000" pitchFamily="50" charset="0"/>
                <a:cs typeface="Poppins" panose="00000500000000000000" pitchFamily="50"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IN"/>
            </a:lvl5pPr>
          </a:lstStyle>
          <a:p>
            <a:pPr marL="0" lvl="0">
              <a:spcBef>
                <a:spcPts val="169"/>
              </a:spcBef>
            </a:pPr>
            <a:r>
              <a:rPr lang="en-US"/>
              <a:t>Click to add your number</a:t>
            </a:r>
            <a:endParaRPr lang="en-IN"/>
          </a:p>
        </p:txBody>
      </p:sp>
      <p:sp>
        <p:nvSpPr>
          <p:cNvPr id="18" name="Text Placeholder 11">
            <a:extLst>
              <a:ext uri="{FF2B5EF4-FFF2-40B4-BE49-F238E27FC236}">
                <a16:creationId xmlns:a16="http://schemas.microsoft.com/office/drawing/2014/main" id="{CF8A4F0F-1163-4950-A0F2-D0B7E189D3CF}"/>
              </a:ext>
            </a:extLst>
          </p:cNvPr>
          <p:cNvSpPr>
            <a:spLocks noGrp="1"/>
          </p:cNvSpPr>
          <p:nvPr>
            <p:ph type="body" sz="quarter" idx="11" hasCustomPrompt="1"/>
          </p:nvPr>
        </p:nvSpPr>
        <p:spPr>
          <a:xfrm>
            <a:off x="9660467" y="6441540"/>
            <a:ext cx="1786467" cy="164034"/>
          </a:xfrm>
          <a:prstGeom prst="rect">
            <a:avLst/>
          </a:prstGeom>
        </p:spPr>
        <p:txBody>
          <a:bodyPr vert="horz" wrap="square" lIns="0" tIns="21478" rIns="0" bIns="0" rtlCol="0">
            <a:spAutoFit/>
          </a:bodyPr>
          <a:lstStyle>
            <a:lvl1pPr marL="0" indent="0">
              <a:buNone/>
              <a:defRPr lang="en-US" sz="1000" spc="-19" smtClean="0">
                <a:solidFill>
                  <a:srgbClr val="231F20"/>
                </a:solidFill>
                <a:latin typeface="Poppins" panose="00000500000000000000" pitchFamily="50" charset="0"/>
                <a:cs typeface="Poppins" panose="00000500000000000000" pitchFamily="50"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IN"/>
            </a:lvl5pPr>
          </a:lstStyle>
          <a:p>
            <a:pPr marL="0" lvl="0">
              <a:spcBef>
                <a:spcPts val="169"/>
              </a:spcBef>
            </a:pPr>
            <a:r>
              <a:rPr lang="en-US"/>
              <a:t>Click to add your email ID</a:t>
            </a:r>
            <a:endParaRPr lang="en-IN"/>
          </a:p>
        </p:txBody>
      </p:sp>
    </p:spTree>
    <p:extLst>
      <p:ext uri="{BB962C8B-B14F-4D97-AF65-F5344CB8AC3E}">
        <p14:creationId xmlns:p14="http://schemas.microsoft.com/office/powerpoint/2010/main" val="402956656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_Thank you - UK">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ACAB19B-63C2-49A9-BFE9-38ABC688855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284020"/>
            <a:ext cx="12192000" cy="1573980"/>
          </a:xfrm>
          <a:prstGeom prst="rect">
            <a:avLst/>
          </a:prstGeom>
        </p:spPr>
      </p:pic>
      <p:sp>
        <p:nvSpPr>
          <p:cNvPr id="4" name="TextBox 3">
            <a:extLst>
              <a:ext uri="{FF2B5EF4-FFF2-40B4-BE49-F238E27FC236}">
                <a16:creationId xmlns:a16="http://schemas.microsoft.com/office/drawing/2014/main" id="{59C99FF1-5590-4EB8-A544-4BA4BA642912}"/>
              </a:ext>
            </a:extLst>
          </p:cNvPr>
          <p:cNvSpPr txBox="1"/>
          <p:nvPr userDrawn="1"/>
        </p:nvSpPr>
        <p:spPr>
          <a:xfrm>
            <a:off x="10141459" y="5385239"/>
            <a:ext cx="1598515" cy="276999"/>
          </a:xfrm>
          <a:prstGeom prst="rect">
            <a:avLst/>
          </a:prstGeom>
          <a:noFill/>
        </p:spPr>
        <p:txBody>
          <a:bodyPr wrap="none" rtlCol="0">
            <a:spAutoFit/>
          </a:bodyPr>
          <a:lstStyle/>
          <a:p>
            <a:pPr algn="ctr"/>
            <a:r>
              <a:rPr lang="en-US" sz="1200" b="1">
                <a:solidFill>
                  <a:schemeClr val="bg1"/>
                </a:solidFill>
                <a:latin typeface="Poppins ExtraBold" panose="00000900000000000000" pitchFamily="2" charset="0"/>
                <a:cs typeface="Poppins ExtraBold" panose="00000900000000000000" pitchFamily="2" charset="0"/>
              </a:rPr>
              <a:t>#BeyondPossible</a:t>
            </a:r>
            <a:endParaRPr lang="en-IN" sz="1200" b="1">
              <a:solidFill>
                <a:schemeClr val="bg1"/>
              </a:solidFill>
              <a:latin typeface="Poppins ExtraBold" panose="00000900000000000000" pitchFamily="2" charset="0"/>
              <a:cs typeface="Poppins ExtraBold" panose="00000900000000000000" pitchFamily="2" charset="0"/>
            </a:endParaRPr>
          </a:p>
        </p:txBody>
      </p:sp>
      <p:sp>
        <p:nvSpPr>
          <p:cNvPr id="5" name="TextBox 4">
            <a:extLst>
              <a:ext uri="{FF2B5EF4-FFF2-40B4-BE49-F238E27FC236}">
                <a16:creationId xmlns:a16="http://schemas.microsoft.com/office/drawing/2014/main" id="{980DEB8F-CCB6-4F1A-A13A-CBF7D1946E36}"/>
              </a:ext>
            </a:extLst>
          </p:cNvPr>
          <p:cNvSpPr txBox="1"/>
          <p:nvPr userDrawn="1"/>
        </p:nvSpPr>
        <p:spPr>
          <a:xfrm>
            <a:off x="2835685" y="2492924"/>
            <a:ext cx="6520631" cy="830997"/>
          </a:xfrm>
          <a:prstGeom prst="rect">
            <a:avLst/>
          </a:prstGeom>
          <a:noFill/>
        </p:spPr>
        <p:txBody>
          <a:bodyPr wrap="square" rtlCol="0">
            <a:spAutoFit/>
          </a:bodyPr>
          <a:lstStyle/>
          <a:p>
            <a:pPr algn="ctr"/>
            <a:r>
              <a:rPr lang="en-IN" sz="4800" b="1">
                <a:latin typeface="Poppins" panose="00000500000000000000" pitchFamily="50" charset="0"/>
                <a:cs typeface="Poppins" panose="00000500000000000000" pitchFamily="50" charset="0"/>
              </a:rPr>
              <a:t>Thank You</a:t>
            </a:r>
          </a:p>
        </p:txBody>
      </p:sp>
      <p:sp>
        <p:nvSpPr>
          <p:cNvPr id="6" name="object 29">
            <a:extLst>
              <a:ext uri="{FF2B5EF4-FFF2-40B4-BE49-F238E27FC236}">
                <a16:creationId xmlns:a16="http://schemas.microsoft.com/office/drawing/2014/main" id="{AB470E87-C844-4156-8E92-18723B1D5A75}"/>
              </a:ext>
            </a:extLst>
          </p:cNvPr>
          <p:cNvSpPr txBox="1"/>
          <p:nvPr userDrawn="1"/>
        </p:nvSpPr>
        <p:spPr>
          <a:xfrm>
            <a:off x="2069356" y="6265511"/>
            <a:ext cx="3767410" cy="322235"/>
          </a:xfrm>
          <a:prstGeom prst="rect">
            <a:avLst/>
          </a:prstGeom>
        </p:spPr>
        <p:txBody>
          <a:bodyPr vert="horz" wrap="square" lIns="0" tIns="14319" rIns="0" bIns="0" rtlCol="0">
            <a:spAutoFit/>
          </a:bodyPr>
          <a:lstStyle/>
          <a:p>
            <a:r>
              <a:rPr lang="en-US" sz="1000">
                <a:effectLst/>
                <a:latin typeface="Poppins" panose="00000500000000000000" pitchFamily="50" charset="0"/>
                <a:cs typeface="Poppins" panose="00000500000000000000" pitchFamily="50" charset="0"/>
              </a:rPr>
              <a:t>Dawson House, 5 Jewry St,</a:t>
            </a:r>
          </a:p>
          <a:p>
            <a:r>
              <a:rPr lang="en-US" sz="1000">
                <a:effectLst/>
                <a:latin typeface="Poppins" panose="00000500000000000000" pitchFamily="50" charset="0"/>
                <a:cs typeface="Poppins" panose="00000500000000000000" pitchFamily="50" charset="0"/>
              </a:rPr>
              <a:t>London EC3N 2EX, United Kingdom</a:t>
            </a:r>
          </a:p>
        </p:txBody>
      </p:sp>
      <p:sp>
        <p:nvSpPr>
          <p:cNvPr id="9" name="object 21">
            <a:extLst>
              <a:ext uri="{FF2B5EF4-FFF2-40B4-BE49-F238E27FC236}">
                <a16:creationId xmlns:a16="http://schemas.microsoft.com/office/drawing/2014/main" id="{2002698A-E811-41DE-8B56-DC17E230969E}"/>
              </a:ext>
            </a:extLst>
          </p:cNvPr>
          <p:cNvSpPr txBox="1">
            <a:spLocks/>
          </p:cNvSpPr>
          <p:nvPr userDrawn="1"/>
        </p:nvSpPr>
        <p:spPr>
          <a:xfrm>
            <a:off x="2069356" y="6031802"/>
            <a:ext cx="3099147" cy="177648"/>
          </a:xfrm>
          <a:prstGeom prst="rect">
            <a:avLst/>
          </a:prstGeom>
        </p:spPr>
        <p:txBody>
          <a:bodyPr vert="horz" wrap="square" lIns="0" tIns="15910" rIns="0" bIns="0" rtlCol="0">
            <a:spAutoFit/>
          </a:bodyPr>
          <a:lstStyle>
            <a:lvl1pPr>
              <a:defRPr sz="3257" b="1" i="0">
                <a:solidFill>
                  <a:schemeClr val="bg1"/>
                </a:solidFill>
                <a:latin typeface="Montserrat"/>
                <a:ea typeface="+mj-ea"/>
                <a:cs typeface="Montserrat"/>
              </a:defRPr>
            </a:lvl1pPr>
          </a:lstStyle>
          <a:p>
            <a:pPr marL="15909">
              <a:spcBef>
                <a:spcPts val="125"/>
              </a:spcBef>
            </a:pPr>
            <a:r>
              <a:rPr lang="en-US" sz="1050" kern="0" err="1">
                <a:solidFill>
                  <a:srgbClr val="231F20"/>
                </a:solidFill>
                <a:latin typeface="Poppins" panose="00000500000000000000" pitchFamily="50" charset="0"/>
                <a:cs typeface="Poppins" panose="00000500000000000000" pitchFamily="50" charset="0"/>
              </a:rPr>
              <a:t>Tredence</a:t>
            </a:r>
            <a:r>
              <a:rPr lang="en-US" sz="1050" kern="0">
                <a:solidFill>
                  <a:srgbClr val="231F20"/>
                </a:solidFill>
                <a:latin typeface="Poppins" panose="00000500000000000000" pitchFamily="50" charset="0"/>
                <a:cs typeface="Poppins" panose="00000500000000000000" pitchFamily="50" charset="0"/>
              </a:rPr>
              <a:t> UK Ltd.</a:t>
            </a:r>
          </a:p>
        </p:txBody>
      </p:sp>
      <p:sp>
        <p:nvSpPr>
          <p:cNvPr id="14" name="object 30">
            <a:extLst>
              <a:ext uri="{FF2B5EF4-FFF2-40B4-BE49-F238E27FC236}">
                <a16:creationId xmlns:a16="http://schemas.microsoft.com/office/drawing/2014/main" id="{45A2CB95-4311-4B87-A6D3-F14D1F2D1BF2}"/>
              </a:ext>
            </a:extLst>
          </p:cNvPr>
          <p:cNvSpPr txBox="1"/>
          <p:nvPr userDrawn="1"/>
        </p:nvSpPr>
        <p:spPr>
          <a:xfrm>
            <a:off x="9152208" y="6267687"/>
            <a:ext cx="508259" cy="175576"/>
          </a:xfrm>
          <a:prstGeom prst="rect">
            <a:avLst/>
          </a:prstGeom>
        </p:spPr>
        <p:txBody>
          <a:bodyPr vert="horz" wrap="square" lIns="0" tIns="21478" rIns="0" bIns="0" rtlCol="0">
            <a:spAutoFit/>
          </a:bodyPr>
          <a:lstStyle/>
          <a:p>
            <a:pPr>
              <a:spcBef>
                <a:spcPts val="169"/>
              </a:spcBef>
            </a:pPr>
            <a:r>
              <a:rPr lang="en-IN" sz="1000" spc="-19">
                <a:solidFill>
                  <a:srgbClr val="231F20"/>
                </a:solidFill>
                <a:latin typeface="Poppins" panose="00000500000000000000" pitchFamily="50" charset="0"/>
                <a:cs typeface="Poppins" panose="00000500000000000000" pitchFamily="50" charset="0"/>
              </a:rPr>
              <a:t>Mobile:</a:t>
            </a:r>
            <a:endParaRPr sz="1000">
              <a:latin typeface="Poppins" panose="00000500000000000000" pitchFamily="50" charset="0"/>
              <a:cs typeface="Poppins" panose="00000500000000000000" pitchFamily="50" charset="0"/>
            </a:endParaRPr>
          </a:p>
        </p:txBody>
      </p:sp>
      <p:sp>
        <p:nvSpPr>
          <p:cNvPr id="15" name="object 31">
            <a:extLst>
              <a:ext uri="{FF2B5EF4-FFF2-40B4-BE49-F238E27FC236}">
                <a16:creationId xmlns:a16="http://schemas.microsoft.com/office/drawing/2014/main" id="{24BDDFED-4199-465E-B9AB-0A8261FCCEC7}"/>
              </a:ext>
            </a:extLst>
          </p:cNvPr>
          <p:cNvSpPr txBox="1"/>
          <p:nvPr userDrawn="1"/>
        </p:nvSpPr>
        <p:spPr>
          <a:xfrm>
            <a:off x="9194543" y="6435769"/>
            <a:ext cx="440525" cy="175576"/>
          </a:xfrm>
          <a:prstGeom prst="rect">
            <a:avLst/>
          </a:prstGeom>
        </p:spPr>
        <p:txBody>
          <a:bodyPr vert="horz" wrap="square" lIns="0" tIns="21478" rIns="0" bIns="0" rtlCol="0">
            <a:spAutoFit/>
          </a:bodyPr>
          <a:lstStyle/>
          <a:p>
            <a:pPr>
              <a:spcBef>
                <a:spcPts val="169"/>
              </a:spcBef>
            </a:pPr>
            <a:r>
              <a:rPr lang="en-IN" sz="1000" spc="25">
                <a:solidFill>
                  <a:srgbClr val="231F20"/>
                </a:solidFill>
                <a:latin typeface="Poppins" panose="00000500000000000000" pitchFamily="50" charset="0"/>
                <a:cs typeface="Poppins" panose="00000500000000000000" pitchFamily="50" charset="0"/>
              </a:rPr>
              <a:t>Email:</a:t>
            </a:r>
            <a:endParaRPr sz="1000">
              <a:latin typeface="Poppins" panose="00000500000000000000" pitchFamily="50" charset="0"/>
              <a:cs typeface="Poppins" panose="00000500000000000000" pitchFamily="50" charset="0"/>
            </a:endParaRPr>
          </a:p>
        </p:txBody>
      </p:sp>
      <p:sp>
        <p:nvSpPr>
          <p:cNvPr id="16" name="object 21">
            <a:extLst>
              <a:ext uri="{FF2B5EF4-FFF2-40B4-BE49-F238E27FC236}">
                <a16:creationId xmlns:a16="http://schemas.microsoft.com/office/drawing/2014/main" id="{F2B1623C-BC6C-4356-BE23-DEE70F76EB31}"/>
              </a:ext>
            </a:extLst>
          </p:cNvPr>
          <p:cNvSpPr txBox="1">
            <a:spLocks/>
          </p:cNvSpPr>
          <p:nvPr userDrawn="1"/>
        </p:nvSpPr>
        <p:spPr>
          <a:xfrm>
            <a:off x="9152208" y="6031802"/>
            <a:ext cx="1663549" cy="177648"/>
          </a:xfrm>
          <a:prstGeom prst="rect">
            <a:avLst/>
          </a:prstGeom>
        </p:spPr>
        <p:txBody>
          <a:bodyPr vert="horz" wrap="square" lIns="0" tIns="15910" rIns="0" bIns="0" rtlCol="0">
            <a:spAutoFit/>
          </a:bodyPr>
          <a:lstStyle>
            <a:lvl1pPr>
              <a:defRPr sz="3257" b="1" i="0">
                <a:solidFill>
                  <a:schemeClr val="bg1"/>
                </a:solidFill>
                <a:latin typeface="Montserrat"/>
                <a:ea typeface="+mj-ea"/>
                <a:cs typeface="Montserrat"/>
              </a:defRPr>
            </a:lvl1pPr>
          </a:lstStyle>
          <a:p>
            <a:pPr marL="15909">
              <a:spcBef>
                <a:spcPts val="125"/>
              </a:spcBef>
            </a:pPr>
            <a:r>
              <a:rPr lang="en-US" sz="1050" kern="0">
                <a:solidFill>
                  <a:srgbClr val="231F20"/>
                </a:solidFill>
                <a:latin typeface="Poppins" panose="00000500000000000000" pitchFamily="50" charset="0"/>
                <a:cs typeface="Poppins" panose="00000500000000000000" pitchFamily="50" charset="0"/>
              </a:rPr>
              <a:t>CONTACT DETAILS</a:t>
            </a:r>
          </a:p>
        </p:txBody>
      </p:sp>
      <p:sp>
        <p:nvSpPr>
          <p:cNvPr id="17" name="Text Placeholder 11">
            <a:extLst>
              <a:ext uri="{FF2B5EF4-FFF2-40B4-BE49-F238E27FC236}">
                <a16:creationId xmlns:a16="http://schemas.microsoft.com/office/drawing/2014/main" id="{41ED0316-68B6-44B7-90EC-023AB64C88F0}"/>
              </a:ext>
            </a:extLst>
          </p:cNvPr>
          <p:cNvSpPr>
            <a:spLocks noGrp="1"/>
          </p:cNvSpPr>
          <p:nvPr>
            <p:ph type="body" sz="quarter" idx="10" hasCustomPrompt="1"/>
          </p:nvPr>
        </p:nvSpPr>
        <p:spPr>
          <a:xfrm>
            <a:off x="9660467" y="6273458"/>
            <a:ext cx="1786467" cy="164034"/>
          </a:xfrm>
          <a:prstGeom prst="rect">
            <a:avLst/>
          </a:prstGeom>
        </p:spPr>
        <p:txBody>
          <a:bodyPr vert="horz" wrap="square" lIns="0" tIns="21478" rIns="0" bIns="0" rtlCol="0">
            <a:spAutoFit/>
          </a:bodyPr>
          <a:lstStyle>
            <a:lvl1pPr marL="0" indent="0">
              <a:buNone/>
              <a:defRPr lang="en-US" sz="1000" spc="-19" smtClean="0">
                <a:solidFill>
                  <a:srgbClr val="231F20"/>
                </a:solidFill>
                <a:latin typeface="Poppins" panose="00000500000000000000" pitchFamily="50" charset="0"/>
                <a:cs typeface="Poppins" panose="00000500000000000000" pitchFamily="50"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IN"/>
            </a:lvl5pPr>
          </a:lstStyle>
          <a:p>
            <a:pPr marL="0" lvl="0">
              <a:spcBef>
                <a:spcPts val="169"/>
              </a:spcBef>
            </a:pPr>
            <a:r>
              <a:rPr lang="en-US"/>
              <a:t>Click to add your number</a:t>
            </a:r>
            <a:endParaRPr lang="en-IN"/>
          </a:p>
        </p:txBody>
      </p:sp>
      <p:sp>
        <p:nvSpPr>
          <p:cNvPr id="18" name="Text Placeholder 11">
            <a:extLst>
              <a:ext uri="{FF2B5EF4-FFF2-40B4-BE49-F238E27FC236}">
                <a16:creationId xmlns:a16="http://schemas.microsoft.com/office/drawing/2014/main" id="{CF8A4F0F-1163-4950-A0F2-D0B7E189D3CF}"/>
              </a:ext>
            </a:extLst>
          </p:cNvPr>
          <p:cNvSpPr>
            <a:spLocks noGrp="1"/>
          </p:cNvSpPr>
          <p:nvPr>
            <p:ph type="body" sz="quarter" idx="11" hasCustomPrompt="1"/>
          </p:nvPr>
        </p:nvSpPr>
        <p:spPr>
          <a:xfrm>
            <a:off x="9660467" y="6441540"/>
            <a:ext cx="1786467" cy="164034"/>
          </a:xfrm>
          <a:prstGeom prst="rect">
            <a:avLst/>
          </a:prstGeom>
        </p:spPr>
        <p:txBody>
          <a:bodyPr vert="horz" wrap="square" lIns="0" tIns="21478" rIns="0" bIns="0" rtlCol="0">
            <a:spAutoFit/>
          </a:bodyPr>
          <a:lstStyle>
            <a:lvl1pPr marL="0" indent="0">
              <a:buNone/>
              <a:defRPr lang="en-US" sz="1000" spc="-19" smtClean="0">
                <a:solidFill>
                  <a:srgbClr val="231F20"/>
                </a:solidFill>
                <a:latin typeface="Poppins" panose="00000500000000000000" pitchFamily="50" charset="0"/>
                <a:cs typeface="Poppins" panose="00000500000000000000" pitchFamily="50"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IN"/>
            </a:lvl5pPr>
          </a:lstStyle>
          <a:p>
            <a:pPr marL="0" lvl="0">
              <a:spcBef>
                <a:spcPts val="169"/>
              </a:spcBef>
            </a:pPr>
            <a:r>
              <a:rPr lang="en-US"/>
              <a:t>Click to add your email ID</a:t>
            </a:r>
            <a:endParaRPr lang="en-IN"/>
          </a:p>
        </p:txBody>
      </p:sp>
    </p:spTree>
    <p:extLst>
      <p:ext uri="{BB962C8B-B14F-4D97-AF65-F5344CB8AC3E}">
        <p14:creationId xmlns:p14="http://schemas.microsoft.com/office/powerpoint/2010/main" val="3670334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Body with Bullet 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Title 18">
            <a:extLst>
              <a:ext uri="{FF2B5EF4-FFF2-40B4-BE49-F238E27FC236}">
                <a16:creationId xmlns:a16="http://schemas.microsoft.com/office/drawing/2014/main" id="{7725916F-093B-4C56-85A1-46E7828AF415}"/>
              </a:ext>
            </a:extLst>
          </p:cNvPr>
          <p:cNvSpPr>
            <a:spLocks noGrp="1"/>
          </p:cNvSpPr>
          <p:nvPr>
            <p:ph type="title"/>
          </p:nvPr>
        </p:nvSpPr>
        <p:spPr>
          <a:xfrm>
            <a:off x="316391" y="266371"/>
            <a:ext cx="10972800" cy="584775"/>
          </a:xfrm>
          <a:prstGeom prst="rect">
            <a:avLst/>
          </a:prstGeom>
        </p:spPr>
        <p:txBody>
          <a:bodyPr lIns="0" tIns="0" rIns="0" bIns="0"/>
          <a:lstStyle>
            <a:lvl1pPr>
              <a:lnSpc>
                <a:spcPct val="100000"/>
              </a:lnSpc>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a:t>Click to edit Master title style</a:t>
            </a:r>
            <a:endParaRPr lang="en-IN"/>
          </a:p>
        </p:txBody>
      </p:sp>
      <p:sp>
        <p:nvSpPr>
          <p:cNvPr id="16" name="Content Placeholder 21">
            <a:extLst>
              <a:ext uri="{FF2B5EF4-FFF2-40B4-BE49-F238E27FC236}">
                <a16:creationId xmlns:a16="http://schemas.microsoft.com/office/drawing/2014/main" id="{D8FD7CD8-AB26-4FBF-988E-12C2941F2B14}"/>
              </a:ext>
            </a:extLst>
          </p:cNvPr>
          <p:cNvSpPr>
            <a:spLocks noGrp="1"/>
          </p:cNvSpPr>
          <p:nvPr>
            <p:ph sz="quarter" idx="10"/>
          </p:nvPr>
        </p:nvSpPr>
        <p:spPr>
          <a:xfrm>
            <a:off x="316391" y="1060398"/>
            <a:ext cx="11558635" cy="5212080"/>
          </a:xfrm>
          <a:prstGeom prst="rect">
            <a:avLst/>
          </a:prstGeom>
          <a:noFill/>
        </p:spPr>
        <p:txBody>
          <a:bodyPr wrap="square" lIns="0" tIns="0" rIns="0" bIns="0" rtlCol="0">
            <a:spAutoFit/>
          </a:bodyPr>
          <a:lstStyle>
            <a:lvl1pPr marL="0" indent="0">
              <a:lnSpc>
                <a:spcPct val="100000"/>
              </a:lnSpc>
              <a:spcBef>
                <a:spcPts val="0"/>
              </a:spcBef>
              <a:buNone/>
              <a:defRPr lang="en-US" sz="2000" dirty="0" smtClean="0">
                <a:latin typeface="+mn-lt"/>
                <a:cs typeface="Poppins Light" panose="00000400000000000000" pitchFamily="50" charset="0"/>
              </a:defRPr>
            </a:lvl1pPr>
            <a:lvl2pPr marL="742950" indent="-285750">
              <a:lnSpc>
                <a:spcPct val="100000"/>
              </a:lnSpc>
              <a:spcBef>
                <a:spcPts val="0"/>
              </a:spcBef>
              <a:buFont typeface="Arial" panose="020B0604020202020204" pitchFamily="34" charset="0"/>
              <a:buChar char="•"/>
              <a:defRPr lang="en-US" sz="1800" kern="1200" dirty="0" smtClean="0">
                <a:solidFill>
                  <a:schemeClr val="tx1"/>
                </a:solidFill>
                <a:latin typeface="+mn-lt"/>
                <a:ea typeface="+mn-ea"/>
                <a:cs typeface="Poppins Light" panose="00000400000000000000" pitchFamily="50" charset="0"/>
              </a:defRPr>
            </a:lvl2pPr>
            <a:lvl3pPr marL="1200150" indent="-285750">
              <a:lnSpc>
                <a:spcPct val="100000"/>
              </a:lnSpc>
              <a:spcBef>
                <a:spcPts val="0"/>
              </a:spcBef>
              <a:buFont typeface="Arial" panose="020B0604020202020204" pitchFamily="34" charset="0"/>
              <a:buChar char="•"/>
              <a:defRPr lang="en-US" sz="1600" kern="1200" dirty="0" smtClean="0">
                <a:solidFill>
                  <a:schemeClr val="tx1"/>
                </a:solidFill>
                <a:latin typeface="+mn-lt"/>
                <a:ea typeface="+mn-ea"/>
                <a:cs typeface="Poppins Light" panose="00000400000000000000" pitchFamily="50" charset="0"/>
              </a:defRPr>
            </a:lvl3pPr>
            <a:lvl4pPr marL="1657350" indent="-285750">
              <a:lnSpc>
                <a:spcPct val="100000"/>
              </a:lnSpc>
              <a:spcBef>
                <a:spcPts val="0"/>
              </a:spcBef>
              <a:buFont typeface="Arial" panose="020B0604020202020204" pitchFamily="34" charset="0"/>
              <a:buChar char="•"/>
              <a:defRPr lang="en-US" sz="1400" kern="1200" dirty="0" smtClean="0">
                <a:solidFill>
                  <a:schemeClr val="tx1"/>
                </a:solidFill>
                <a:latin typeface="+mn-lt"/>
                <a:ea typeface="+mn-ea"/>
                <a:cs typeface="Poppins Light" panose="00000400000000000000" pitchFamily="50" charset="0"/>
              </a:defRPr>
            </a:lvl4pPr>
            <a:lvl5pPr marL="2114550" indent="-285750">
              <a:lnSpc>
                <a:spcPct val="100000"/>
              </a:lnSpc>
              <a:spcBef>
                <a:spcPts val="0"/>
              </a:spcBef>
              <a:buFont typeface="Arial" panose="020B0604020202020204" pitchFamily="34" charset="0"/>
              <a:buChar char="•"/>
              <a:defRPr lang="en-IN" sz="1200" kern="1200" dirty="0" smtClean="0">
                <a:solidFill>
                  <a:schemeClr val="tx1"/>
                </a:solidFill>
                <a:latin typeface="+mn-lt"/>
                <a:ea typeface="+mn-ea"/>
                <a:cs typeface="Poppins Light" panose="00000400000000000000" pitchFamily="50" charset="0"/>
              </a:defRPr>
            </a:lvl5pPr>
          </a:lstStyle>
          <a:p>
            <a:pPr marL="0" lvl="0"/>
            <a:r>
              <a:rPr lang="en-US" dirty="0"/>
              <a:t>Click to edit Master text styles</a:t>
            </a:r>
          </a:p>
          <a:p>
            <a:pPr marL="457200" lvl="1"/>
            <a:r>
              <a:rPr lang="en-US" dirty="0"/>
              <a:t>Second level</a:t>
            </a:r>
          </a:p>
          <a:p>
            <a:pPr marL="914400" lvl="2"/>
            <a:r>
              <a:rPr lang="en-US" dirty="0"/>
              <a:t>Third level</a:t>
            </a:r>
          </a:p>
          <a:p>
            <a:pPr marL="1371600" lvl="3"/>
            <a:r>
              <a:rPr lang="en-US" dirty="0"/>
              <a:t>Fourth level</a:t>
            </a:r>
          </a:p>
          <a:p>
            <a:pPr marL="1828800" lvl="4"/>
            <a:r>
              <a:rPr lang="en-US" dirty="0"/>
              <a:t>Fifth level</a:t>
            </a:r>
            <a:endParaRPr lang="en-IN" dirty="0"/>
          </a:p>
        </p:txBody>
      </p:sp>
      <p:sp>
        <p:nvSpPr>
          <p:cNvPr id="15" name="Slide Number Placeholder 5">
            <a:extLst>
              <a:ext uri="{FF2B5EF4-FFF2-40B4-BE49-F238E27FC236}">
                <a16:creationId xmlns:a16="http://schemas.microsoft.com/office/drawing/2014/main" id="{EFBB4655-70E7-4093-AADE-2AD7701D0B61}"/>
              </a:ext>
            </a:extLst>
          </p:cNvPr>
          <p:cNvSpPr txBox="1">
            <a:spLocks/>
          </p:cNvSpPr>
          <p:nvPr userDrawn="1"/>
        </p:nvSpPr>
        <p:spPr>
          <a:xfrm>
            <a:off x="5910580" y="6519497"/>
            <a:ext cx="370839" cy="320675"/>
          </a:xfrm>
          <a:prstGeom prst="rect">
            <a:avLst/>
          </a:prstGeom>
        </p:spPr>
        <p:txBody>
          <a:bodyPr vert="horz" lIns="91440" tIns="45720" rIns="91440" bIns="45720" rtlCol="0" anchor="ct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prstClr val="black">
                    <a:tint val="75000"/>
                  </a:prstClr>
                </a:solidFill>
                <a:effectLst/>
                <a:uLnTx/>
                <a:uFillTx/>
                <a:latin typeface="Poppins" panose="00000500000000000000" pitchFamily="50" charset="0"/>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02F1BAAA-A48A-40C0-B2BB-2E1ADAB78EF4}" type="slidenum">
              <a:rPr lang="en-US" smtClean="0"/>
              <a:pPr lvl="0"/>
              <a:t>‹#›</a:t>
            </a:fld>
            <a:endParaRPr lang="en-US" dirty="0"/>
          </a:p>
        </p:txBody>
      </p:sp>
    </p:spTree>
    <p:extLst>
      <p:ext uri="{BB962C8B-B14F-4D97-AF65-F5344CB8AC3E}">
        <p14:creationId xmlns:p14="http://schemas.microsoft.com/office/powerpoint/2010/main" val="17774525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0B2FD-E2B0-4E51-A104-89780A4B57B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E2FCC64-10D7-49A9-A820-4B6694A0F570}"/>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AE5DDBC-B67C-4C95-BE70-E34D0657728E}"/>
              </a:ext>
            </a:extLst>
          </p:cNvPr>
          <p:cNvSpPr>
            <a:spLocks noGrp="1"/>
          </p:cNvSpPr>
          <p:nvPr>
            <p:ph type="dt" sz="half" idx="10"/>
          </p:nvPr>
        </p:nvSpPr>
        <p:spPr>
          <a:xfrm>
            <a:off x="838200" y="6356350"/>
            <a:ext cx="2743200" cy="365125"/>
          </a:xfrm>
          <a:prstGeom prst="rect">
            <a:avLst/>
          </a:prstGeom>
        </p:spPr>
        <p:txBody>
          <a:bodyPr/>
          <a:lstStyle/>
          <a:p>
            <a:endParaRPr lang="en-IN"/>
          </a:p>
        </p:txBody>
      </p:sp>
      <p:sp>
        <p:nvSpPr>
          <p:cNvPr id="5" name="Footer Placeholder 4">
            <a:extLst>
              <a:ext uri="{FF2B5EF4-FFF2-40B4-BE49-F238E27FC236}">
                <a16:creationId xmlns:a16="http://schemas.microsoft.com/office/drawing/2014/main" id="{B35A5590-1801-49A8-AE60-DBC5C069D2DB}"/>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38A697F3-093E-4E3B-AB29-8C026C7817EE}"/>
              </a:ext>
            </a:extLst>
          </p:cNvPr>
          <p:cNvSpPr>
            <a:spLocks noGrp="1"/>
          </p:cNvSpPr>
          <p:nvPr>
            <p:ph type="sldNum" sz="quarter" idx="12"/>
          </p:nvPr>
        </p:nvSpPr>
        <p:spPr>
          <a:xfrm>
            <a:off x="8610600" y="6356350"/>
            <a:ext cx="2743200" cy="365125"/>
          </a:xfrm>
          <a:prstGeom prst="rect">
            <a:avLst/>
          </a:prstGeom>
        </p:spPr>
        <p:txBody>
          <a:bodyPr/>
          <a:lstStyle/>
          <a:p>
            <a:fld id="{D2039573-94E4-4C8A-9E4C-598C7A506F00}" type="slidenum">
              <a:rPr lang="en-IN" smtClean="0"/>
              <a:t>‹#›</a:t>
            </a:fld>
            <a:endParaRPr lang="en-IN"/>
          </a:p>
        </p:txBody>
      </p:sp>
    </p:spTree>
    <p:extLst>
      <p:ext uri="{BB962C8B-B14F-4D97-AF65-F5344CB8AC3E}">
        <p14:creationId xmlns:p14="http://schemas.microsoft.com/office/powerpoint/2010/main" val="427953802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D7193-D9A7-4A20-98F7-B4C92C4142A0}"/>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7D1D6E1-FA1E-4CD0-B359-AA5E871BD333}"/>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394B867-F534-47FB-ACBC-4D7C8B7DEA18}"/>
              </a:ext>
            </a:extLst>
          </p:cNvPr>
          <p:cNvSpPr>
            <a:spLocks noGrp="1"/>
          </p:cNvSpPr>
          <p:nvPr>
            <p:ph type="dt" sz="half" idx="10"/>
          </p:nvPr>
        </p:nvSpPr>
        <p:spPr>
          <a:xfrm>
            <a:off x="838200" y="6356350"/>
            <a:ext cx="2743200" cy="365125"/>
          </a:xfrm>
          <a:prstGeom prst="rect">
            <a:avLst/>
          </a:prstGeom>
        </p:spPr>
        <p:txBody>
          <a:bodyPr/>
          <a:lstStyle/>
          <a:p>
            <a:endParaRPr lang="en-IN"/>
          </a:p>
        </p:txBody>
      </p:sp>
      <p:sp>
        <p:nvSpPr>
          <p:cNvPr id="5" name="Footer Placeholder 4">
            <a:extLst>
              <a:ext uri="{FF2B5EF4-FFF2-40B4-BE49-F238E27FC236}">
                <a16:creationId xmlns:a16="http://schemas.microsoft.com/office/drawing/2014/main" id="{594B59D1-CA4A-4061-BAF8-9B7FD8AA89FC}"/>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53646713-1F3B-4496-B975-805E9AD997AE}"/>
              </a:ext>
            </a:extLst>
          </p:cNvPr>
          <p:cNvSpPr>
            <a:spLocks noGrp="1"/>
          </p:cNvSpPr>
          <p:nvPr>
            <p:ph type="sldNum" sz="quarter" idx="12"/>
          </p:nvPr>
        </p:nvSpPr>
        <p:spPr>
          <a:xfrm>
            <a:off x="8610600" y="6356350"/>
            <a:ext cx="2743200" cy="365125"/>
          </a:xfrm>
          <a:prstGeom prst="rect">
            <a:avLst/>
          </a:prstGeom>
        </p:spPr>
        <p:txBody>
          <a:bodyPr/>
          <a:lstStyle/>
          <a:p>
            <a:fld id="{D2039573-94E4-4C8A-9E4C-598C7A506F00}" type="slidenum">
              <a:rPr lang="en-IN" smtClean="0"/>
              <a:t>‹#›</a:t>
            </a:fld>
            <a:endParaRPr lang="en-IN"/>
          </a:p>
        </p:txBody>
      </p:sp>
    </p:spTree>
    <p:extLst>
      <p:ext uri="{BB962C8B-B14F-4D97-AF65-F5344CB8AC3E}">
        <p14:creationId xmlns:p14="http://schemas.microsoft.com/office/powerpoint/2010/main" val="11324937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28E3E-B032-4243-9B49-3B2549E40C3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273509A-005E-434B-B1A7-0325B6E0B842}"/>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3629FB9-7FD3-45FB-83F2-DA7A56B30F35}"/>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D6A0E45-9DC5-45AB-98BA-ED0D9772A424}"/>
              </a:ext>
            </a:extLst>
          </p:cNvPr>
          <p:cNvSpPr>
            <a:spLocks noGrp="1"/>
          </p:cNvSpPr>
          <p:nvPr>
            <p:ph type="dt" sz="half" idx="10"/>
          </p:nvPr>
        </p:nvSpPr>
        <p:spPr>
          <a:xfrm>
            <a:off x="838200" y="6356350"/>
            <a:ext cx="2743200" cy="365125"/>
          </a:xfrm>
          <a:prstGeom prst="rect">
            <a:avLst/>
          </a:prstGeom>
        </p:spPr>
        <p:txBody>
          <a:bodyPr/>
          <a:lstStyle/>
          <a:p>
            <a:endParaRPr lang="en-IN"/>
          </a:p>
        </p:txBody>
      </p:sp>
      <p:sp>
        <p:nvSpPr>
          <p:cNvPr id="6" name="Footer Placeholder 5">
            <a:extLst>
              <a:ext uri="{FF2B5EF4-FFF2-40B4-BE49-F238E27FC236}">
                <a16:creationId xmlns:a16="http://schemas.microsoft.com/office/drawing/2014/main" id="{1DA8AE4F-B682-41CA-B1B2-6D2B171C68BB}"/>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EFFA8E89-CA67-4A69-B8FF-3AF693FDB150}"/>
              </a:ext>
            </a:extLst>
          </p:cNvPr>
          <p:cNvSpPr>
            <a:spLocks noGrp="1"/>
          </p:cNvSpPr>
          <p:nvPr>
            <p:ph type="sldNum" sz="quarter" idx="12"/>
          </p:nvPr>
        </p:nvSpPr>
        <p:spPr>
          <a:xfrm>
            <a:off x="8610600" y="6356350"/>
            <a:ext cx="2743200" cy="365125"/>
          </a:xfrm>
          <a:prstGeom prst="rect">
            <a:avLst/>
          </a:prstGeom>
        </p:spPr>
        <p:txBody>
          <a:bodyPr/>
          <a:lstStyle/>
          <a:p>
            <a:fld id="{D2039573-94E4-4C8A-9E4C-598C7A506F00}" type="slidenum">
              <a:rPr lang="en-IN" smtClean="0"/>
              <a:t>‹#›</a:t>
            </a:fld>
            <a:endParaRPr lang="en-IN"/>
          </a:p>
        </p:txBody>
      </p:sp>
    </p:spTree>
    <p:extLst>
      <p:ext uri="{BB962C8B-B14F-4D97-AF65-F5344CB8AC3E}">
        <p14:creationId xmlns:p14="http://schemas.microsoft.com/office/powerpoint/2010/main" val="26616685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CD718-F6AD-471C-8A55-FE8C481425AF}"/>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B6A2713-9A36-4074-90E0-7F6D194C4FB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EE474F-A2A7-4780-BA12-1C1A818734C9}"/>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FBA7B03-EB97-40CF-B2F4-B1D8012FAD09}"/>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EBBD7F-1258-462B-86CB-5E82C296A944}"/>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8683EE7-AD92-43ED-9D87-CACF09860EE3}"/>
              </a:ext>
            </a:extLst>
          </p:cNvPr>
          <p:cNvSpPr>
            <a:spLocks noGrp="1"/>
          </p:cNvSpPr>
          <p:nvPr>
            <p:ph type="dt" sz="half" idx="10"/>
          </p:nvPr>
        </p:nvSpPr>
        <p:spPr>
          <a:xfrm>
            <a:off x="838200" y="6356350"/>
            <a:ext cx="2743200" cy="365125"/>
          </a:xfrm>
          <a:prstGeom prst="rect">
            <a:avLst/>
          </a:prstGeom>
        </p:spPr>
        <p:txBody>
          <a:bodyPr/>
          <a:lstStyle/>
          <a:p>
            <a:endParaRPr lang="en-IN"/>
          </a:p>
        </p:txBody>
      </p:sp>
      <p:sp>
        <p:nvSpPr>
          <p:cNvPr id="8" name="Footer Placeholder 7">
            <a:extLst>
              <a:ext uri="{FF2B5EF4-FFF2-40B4-BE49-F238E27FC236}">
                <a16:creationId xmlns:a16="http://schemas.microsoft.com/office/drawing/2014/main" id="{E4945CB9-85F6-485D-9E7F-F045716CA050}"/>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9" name="Slide Number Placeholder 8">
            <a:extLst>
              <a:ext uri="{FF2B5EF4-FFF2-40B4-BE49-F238E27FC236}">
                <a16:creationId xmlns:a16="http://schemas.microsoft.com/office/drawing/2014/main" id="{ED44EA23-E32B-474C-834D-103B6A03496D}"/>
              </a:ext>
            </a:extLst>
          </p:cNvPr>
          <p:cNvSpPr>
            <a:spLocks noGrp="1"/>
          </p:cNvSpPr>
          <p:nvPr>
            <p:ph type="sldNum" sz="quarter" idx="12"/>
          </p:nvPr>
        </p:nvSpPr>
        <p:spPr>
          <a:xfrm>
            <a:off x="8610600" y="6356350"/>
            <a:ext cx="2743200" cy="365125"/>
          </a:xfrm>
          <a:prstGeom prst="rect">
            <a:avLst/>
          </a:prstGeom>
        </p:spPr>
        <p:txBody>
          <a:bodyPr/>
          <a:lstStyle/>
          <a:p>
            <a:fld id="{D2039573-94E4-4C8A-9E4C-598C7A506F00}" type="slidenum">
              <a:rPr lang="en-IN" smtClean="0"/>
              <a:t>‹#›</a:t>
            </a:fld>
            <a:endParaRPr lang="en-IN"/>
          </a:p>
        </p:txBody>
      </p:sp>
    </p:spTree>
    <p:extLst>
      <p:ext uri="{BB962C8B-B14F-4D97-AF65-F5344CB8AC3E}">
        <p14:creationId xmlns:p14="http://schemas.microsoft.com/office/powerpoint/2010/main" val="403145844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6FFF7-630D-4268-A28C-D277F8F29E9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E6BC78B-05DE-4A5C-9FA1-99808BB8F047}"/>
              </a:ext>
            </a:extLst>
          </p:cNvPr>
          <p:cNvSpPr>
            <a:spLocks noGrp="1"/>
          </p:cNvSpPr>
          <p:nvPr>
            <p:ph type="dt" sz="half" idx="10"/>
          </p:nvPr>
        </p:nvSpPr>
        <p:spPr>
          <a:xfrm>
            <a:off x="838200" y="6356350"/>
            <a:ext cx="2743200" cy="365125"/>
          </a:xfrm>
          <a:prstGeom prst="rect">
            <a:avLst/>
          </a:prstGeom>
        </p:spPr>
        <p:txBody>
          <a:bodyPr/>
          <a:lstStyle/>
          <a:p>
            <a:endParaRPr lang="en-IN"/>
          </a:p>
        </p:txBody>
      </p:sp>
      <p:sp>
        <p:nvSpPr>
          <p:cNvPr id="4" name="Footer Placeholder 3">
            <a:extLst>
              <a:ext uri="{FF2B5EF4-FFF2-40B4-BE49-F238E27FC236}">
                <a16:creationId xmlns:a16="http://schemas.microsoft.com/office/drawing/2014/main" id="{8F9D9DF0-BA3D-4989-B7BC-2A90E48F64D9}"/>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5" name="Slide Number Placeholder 4">
            <a:extLst>
              <a:ext uri="{FF2B5EF4-FFF2-40B4-BE49-F238E27FC236}">
                <a16:creationId xmlns:a16="http://schemas.microsoft.com/office/drawing/2014/main" id="{35ADA316-2513-41D0-9FC3-A771F4B888F5}"/>
              </a:ext>
            </a:extLst>
          </p:cNvPr>
          <p:cNvSpPr>
            <a:spLocks noGrp="1"/>
          </p:cNvSpPr>
          <p:nvPr>
            <p:ph type="sldNum" sz="quarter" idx="12"/>
          </p:nvPr>
        </p:nvSpPr>
        <p:spPr>
          <a:xfrm>
            <a:off x="8610600" y="6356350"/>
            <a:ext cx="2743200" cy="365125"/>
          </a:xfrm>
          <a:prstGeom prst="rect">
            <a:avLst/>
          </a:prstGeom>
        </p:spPr>
        <p:txBody>
          <a:bodyPr/>
          <a:lstStyle/>
          <a:p>
            <a:fld id="{D2039573-94E4-4C8A-9E4C-598C7A506F00}" type="slidenum">
              <a:rPr lang="en-IN" smtClean="0"/>
              <a:t>‹#›</a:t>
            </a:fld>
            <a:endParaRPr lang="en-IN"/>
          </a:p>
        </p:txBody>
      </p:sp>
    </p:spTree>
    <p:extLst>
      <p:ext uri="{BB962C8B-B14F-4D97-AF65-F5344CB8AC3E}">
        <p14:creationId xmlns:p14="http://schemas.microsoft.com/office/powerpoint/2010/main" val="63174444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7442FF-9568-4230-8990-F761F049C097}"/>
              </a:ext>
            </a:extLst>
          </p:cNvPr>
          <p:cNvSpPr>
            <a:spLocks noGrp="1"/>
          </p:cNvSpPr>
          <p:nvPr>
            <p:ph type="dt" sz="half" idx="10"/>
          </p:nvPr>
        </p:nvSpPr>
        <p:spPr>
          <a:xfrm>
            <a:off x="838200" y="6356350"/>
            <a:ext cx="2743200" cy="365125"/>
          </a:xfrm>
          <a:prstGeom prst="rect">
            <a:avLst/>
          </a:prstGeom>
        </p:spPr>
        <p:txBody>
          <a:bodyPr/>
          <a:lstStyle/>
          <a:p>
            <a:endParaRPr lang="en-IN"/>
          </a:p>
        </p:txBody>
      </p:sp>
      <p:sp>
        <p:nvSpPr>
          <p:cNvPr id="3" name="Footer Placeholder 2">
            <a:extLst>
              <a:ext uri="{FF2B5EF4-FFF2-40B4-BE49-F238E27FC236}">
                <a16:creationId xmlns:a16="http://schemas.microsoft.com/office/drawing/2014/main" id="{1686D949-A0EB-4623-B115-A29DDC996382}"/>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4" name="Slide Number Placeholder 3">
            <a:extLst>
              <a:ext uri="{FF2B5EF4-FFF2-40B4-BE49-F238E27FC236}">
                <a16:creationId xmlns:a16="http://schemas.microsoft.com/office/drawing/2014/main" id="{17644FDF-E59F-4DE2-A1BE-E2A311E3753E}"/>
              </a:ext>
            </a:extLst>
          </p:cNvPr>
          <p:cNvSpPr>
            <a:spLocks noGrp="1"/>
          </p:cNvSpPr>
          <p:nvPr>
            <p:ph type="sldNum" sz="quarter" idx="12"/>
          </p:nvPr>
        </p:nvSpPr>
        <p:spPr>
          <a:xfrm>
            <a:off x="8610600" y="6356350"/>
            <a:ext cx="2743200" cy="365125"/>
          </a:xfrm>
          <a:prstGeom prst="rect">
            <a:avLst/>
          </a:prstGeom>
        </p:spPr>
        <p:txBody>
          <a:bodyPr/>
          <a:lstStyle/>
          <a:p>
            <a:fld id="{D2039573-94E4-4C8A-9E4C-598C7A506F00}" type="slidenum">
              <a:rPr lang="en-IN" smtClean="0"/>
              <a:t>‹#›</a:t>
            </a:fld>
            <a:endParaRPr lang="en-IN"/>
          </a:p>
        </p:txBody>
      </p:sp>
    </p:spTree>
    <p:extLst>
      <p:ext uri="{BB962C8B-B14F-4D97-AF65-F5344CB8AC3E}">
        <p14:creationId xmlns:p14="http://schemas.microsoft.com/office/powerpoint/2010/main" val="391143914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BE1E6-246F-4ECA-94B2-E5E02607786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D8CE1A9-F55F-44FC-B9A8-0EC85037F406}"/>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7FE8CA5-9ACE-4F59-BB1F-9C79E4FCC34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257973-384F-4215-9A95-AEBF867D9842}"/>
              </a:ext>
            </a:extLst>
          </p:cNvPr>
          <p:cNvSpPr>
            <a:spLocks noGrp="1"/>
          </p:cNvSpPr>
          <p:nvPr>
            <p:ph type="dt" sz="half" idx="10"/>
          </p:nvPr>
        </p:nvSpPr>
        <p:spPr>
          <a:xfrm>
            <a:off x="838200" y="6356350"/>
            <a:ext cx="2743200" cy="365125"/>
          </a:xfrm>
          <a:prstGeom prst="rect">
            <a:avLst/>
          </a:prstGeom>
        </p:spPr>
        <p:txBody>
          <a:bodyPr/>
          <a:lstStyle/>
          <a:p>
            <a:endParaRPr lang="en-IN"/>
          </a:p>
        </p:txBody>
      </p:sp>
      <p:sp>
        <p:nvSpPr>
          <p:cNvPr id="6" name="Footer Placeholder 5">
            <a:extLst>
              <a:ext uri="{FF2B5EF4-FFF2-40B4-BE49-F238E27FC236}">
                <a16:creationId xmlns:a16="http://schemas.microsoft.com/office/drawing/2014/main" id="{EC48A4D4-973D-4BC5-A622-97148CCA7134}"/>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523BE514-FA1E-45EA-BE7B-DAB3D5DCEEF0}"/>
              </a:ext>
            </a:extLst>
          </p:cNvPr>
          <p:cNvSpPr>
            <a:spLocks noGrp="1"/>
          </p:cNvSpPr>
          <p:nvPr>
            <p:ph type="sldNum" sz="quarter" idx="12"/>
          </p:nvPr>
        </p:nvSpPr>
        <p:spPr>
          <a:xfrm>
            <a:off x="8610600" y="6356350"/>
            <a:ext cx="2743200" cy="365125"/>
          </a:xfrm>
          <a:prstGeom prst="rect">
            <a:avLst/>
          </a:prstGeom>
        </p:spPr>
        <p:txBody>
          <a:bodyPr/>
          <a:lstStyle/>
          <a:p>
            <a:fld id="{D2039573-94E4-4C8A-9E4C-598C7A506F00}" type="slidenum">
              <a:rPr lang="en-IN" smtClean="0"/>
              <a:t>‹#›</a:t>
            </a:fld>
            <a:endParaRPr lang="en-IN"/>
          </a:p>
        </p:txBody>
      </p:sp>
    </p:spTree>
    <p:extLst>
      <p:ext uri="{BB962C8B-B14F-4D97-AF65-F5344CB8AC3E}">
        <p14:creationId xmlns:p14="http://schemas.microsoft.com/office/powerpoint/2010/main" val="404024366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85C53-7156-4DFE-B119-6AD49D999DB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766EAFF-07F3-4EEB-8C0C-CFBC6613E626}"/>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27BB5B4-6B97-4B3B-8272-E09B386B2ADD}"/>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F63227-42BF-49DE-BC42-88BA00D3DD57}"/>
              </a:ext>
            </a:extLst>
          </p:cNvPr>
          <p:cNvSpPr>
            <a:spLocks noGrp="1"/>
          </p:cNvSpPr>
          <p:nvPr>
            <p:ph type="dt" sz="half" idx="10"/>
          </p:nvPr>
        </p:nvSpPr>
        <p:spPr>
          <a:xfrm>
            <a:off x="838200" y="6356350"/>
            <a:ext cx="2743200" cy="365125"/>
          </a:xfrm>
          <a:prstGeom prst="rect">
            <a:avLst/>
          </a:prstGeom>
        </p:spPr>
        <p:txBody>
          <a:bodyPr/>
          <a:lstStyle/>
          <a:p>
            <a:endParaRPr lang="en-IN"/>
          </a:p>
        </p:txBody>
      </p:sp>
      <p:sp>
        <p:nvSpPr>
          <p:cNvPr id="6" name="Footer Placeholder 5">
            <a:extLst>
              <a:ext uri="{FF2B5EF4-FFF2-40B4-BE49-F238E27FC236}">
                <a16:creationId xmlns:a16="http://schemas.microsoft.com/office/drawing/2014/main" id="{19868D07-E1F0-45EF-BF79-7178BC8A411D}"/>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329C1856-00B6-41A0-B348-11A9A8652519}"/>
              </a:ext>
            </a:extLst>
          </p:cNvPr>
          <p:cNvSpPr>
            <a:spLocks noGrp="1"/>
          </p:cNvSpPr>
          <p:nvPr>
            <p:ph type="sldNum" sz="quarter" idx="12"/>
          </p:nvPr>
        </p:nvSpPr>
        <p:spPr>
          <a:xfrm>
            <a:off x="8610600" y="6356350"/>
            <a:ext cx="2743200" cy="365125"/>
          </a:xfrm>
          <a:prstGeom prst="rect">
            <a:avLst/>
          </a:prstGeom>
        </p:spPr>
        <p:txBody>
          <a:bodyPr/>
          <a:lstStyle/>
          <a:p>
            <a:fld id="{D2039573-94E4-4C8A-9E4C-598C7A506F00}" type="slidenum">
              <a:rPr lang="en-IN" smtClean="0"/>
              <a:t>‹#›</a:t>
            </a:fld>
            <a:endParaRPr lang="en-IN"/>
          </a:p>
        </p:txBody>
      </p:sp>
    </p:spTree>
    <p:extLst>
      <p:ext uri="{BB962C8B-B14F-4D97-AF65-F5344CB8AC3E}">
        <p14:creationId xmlns:p14="http://schemas.microsoft.com/office/powerpoint/2010/main" val="251430880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DC5D7-B635-4A5F-91C6-4026AA3A529A}"/>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EEEF5E-5148-47BB-A823-9BA285E2F1B1}"/>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7D0746B-1564-4978-831E-DE26F049DF91}"/>
              </a:ext>
            </a:extLst>
          </p:cNvPr>
          <p:cNvSpPr>
            <a:spLocks noGrp="1"/>
          </p:cNvSpPr>
          <p:nvPr>
            <p:ph type="dt" sz="half" idx="10"/>
          </p:nvPr>
        </p:nvSpPr>
        <p:spPr>
          <a:xfrm>
            <a:off x="838200" y="6356350"/>
            <a:ext cx="2743200" cy="365125"/>
          </a:xfrm>
          <a:prstGeom prst="rect">
            <a:avLst/>
          </a:prstGeom>
        </p:spPr>
        <p:txBody>
          <a:bodyPr/>
          <a:lstStyle/>
          <a:p>
            <a:endParaRPr lang="en-IN"/>
          </a:p>
        </p:txBody>
      </p:sp>
      <p:sp>
        <p:nvSpPr>
          <p:cNvPr id="5" name="Footer Placeholder 4">
            <a:extLst>
              <a:ext uri="{FF2B5EF4-FFF2-40B4-BE49-F238E27FC236}">
                <a16:creationId xmlns:a16="http://schemas.microsoft.com/office/drawing/2014/main" id="{CB9B002A-42DD-4549-B667-59DA54719279}"/>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D33639AF-33F7-477A-9E4F-670E6933457C}"/>
              </a:ext>
            </a:extLst>
          </p:cNvPr>
          <p:cNvSpPr>
            <a:spLocks noGrp="1"/>
          </p:cNvSpPr>
          <p:nvPr>
            <p:ph type="sldNum" sz="quarter" idx="12"/>
          </p:nvPr>
        </p:nvSpPr>
        <p:spPr>
          <a:xfrm>
            <a:off x="8610600" y="6356350"/>
            <a:ext cx="2743200" cy="365125"/>
          </a:xfrm>
          <a:prstGeom prst="rect">
            <a:avLst/>
          </a:prstGeom>
        </p:spPr>
        <p:txBody>
          <a:bodyPr/>
          <a:lstStyle/>
          <a:p>
            <a:fld id="{D2039573-94E4-4C8A-9E4C-598C7A506F00}" type="slidenum">
              <a:rPr lang="en-IN" smtClean="0"/>
              <a:t>‹#›</a:t>
            </a:fld>
            <a:endParaRPr lang="en-IN"/>
          </a:p>
        </p:txBody>
      </p:sp>
    </p:spTree>
    <p:extLst>
      <p:ext uri="{BB962C8B-B14F-4D97-AF65-F5344CB8AC3E}">
        <p14:creationId xmlns:p14="http://schemas.microsoft.com/office/powerpoint/2010/main" val="269283248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4D21B8-8A7D-4AFE-A9D0-601DF34445B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78743F4-9376-4020-9C47-222A06788BF5}"/>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E2CAAA-8B0F-448E-9A7A-D66ED9B27382}"/>
              </a:ext>
            </a:extLst>
          </p:cNvPr>
          <p:cNvSpPr>
            <a:spLocks noGrp="1"/>
          </p:cNvSpPr>
          <p:nvPr>
            <p:ph type="dt" sz="half" idx="10"/>
          </p:nvPr>
        </p:nvSpPr>
        <p:spPr>
          <a:xfrm>
            <a:off x="838200" y="6356350"/>
            <a:ext cx="2743200" cy="365125"/>
          </a:xfrm>
          <a:prstGeom prst="rect">
            <a:avLst/>
          </a:prstGeom>
        </p:spPr>
        <p:txBody>
          <a:bodyPr/>
          <a:lstStyle/>
          <a:p>
            <a:endParaRPr lang="en-IN"/>
          </a:p>
        </p:txBody>
      </p:sp>
      <p:sp>
        <p:nvSpPr>
          <p:cNvPr id="5" name="Footer Placeholder 4">
            <a:extLst>
              <a:ext uri="{FF2B5EF4-FFF2-40B4-BE49-F238E27FC236}">
                <a16:creationId xmlns:a16="http://schemas.microsoft.com/office/drawing/2014/main" id="{BA0B6D60-9EAF-423C-9972-30CA6CA23A99}"/>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EE50BEBD-6CE8-41EE-A29A-B81F77F46BD7}"/>
              </a:ext>
            </a:extLst>
          </p:cNvPr>
          <p:cNvSpPr>
            <a:spLocks noGrp="1"/>
          </p:cNvSpPr>
          <p:nvPr>
            <p:ph type="sldNum" sz="quarter" idx="12"/>
          </p:nvPr>
        </p:nvSpPr>
        <p:spPr>
          <a:xfrm>
            <a:off x="8610600" y="6356350"/>
            <a:ext cx="2743200" cy="365125"/>
          </a:xfrm>
          <a:prstGeom prst="rect">
            <a:avLst/>
          </a:prstGeom>
        </p:spPr>
        <p:txBody>
          <a:bodyPr/>
          <a:lstStyle/>
          <a:p>
            <a:fld id="{D2039573-94E4-4C8A-9E4C-598C7A506F00}" type="slidenum">
              <a:rPr lang="en-IN" smtClean="0"/>
              <a:t>‹#›</a:t>
            </a:fld>
            <a:endParaRPr lang="en-IN"/>
          </a:p>
        </p:txBody>
      </p:sp>
    </p:spTree>
    <p:extLst>
      <p:ext uri="{BB962C8B-B14F-4D97-AF65-F5344CB8AC3E}">
        <p14:creationId xmlns:p14="http://schemas.microsoft.com/office/powerpoint/2010/main" val="503967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Title 18">
            <a:extLst>
              <a:ext uri="{FF2B5EF4-FFF2-40B4-BE49-F238E27FC236}">
                <a16:creationId xmlns:a16="http://schemas.microsoft.com/office/drawing/2014/main" id="{7725916F-093B-4C56-85A1-46E7828AF415}"/>
              </a:ext>
            </a:extLst>
          </p:cNvPr>
          <p:cNvSpPr>
            <a:spLocks noGrp="1"/>
          </p:cNvSpPr>
          <p:nvPr>
            <p:ph type="title"/>
          </p:nvPr>
        </p:nvSpPr>
        <p:spPr>
          <a:xfrm>
            <a:off x="316391" y="266371"/>
            <a:ext cx="10972800" cy="584775"/>
          </a:xfrm>
          <a:prstGeom prst="rect">
            <a:avLst/>
          </a:prstGeom>
        </p:spPr>
        <p:txBody>
          <a:bodyPr lIns="0" tIns="0" rIns="0" bIns="0"/>
          <a:lstStyle>
            <a:lvl1pPr>
              <a:lnSpc>
                <a:spcPct val="100000"/>
              </a:lnSpc>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a:t>Click to edit Master title style</a:t>
            </a:r>
            <a:endParaRPr lang="en-IN"/>
          </a:p>
        </p:txBody>
      </p:sp>
      <p:sp>
        <p:nvSpPr>
          <p:cNvPr id="18" name="Picture Placeholder 17">
            <a:extLst>
              <a:ext uri="{FF2B5EF4-FFF2-40B4-BE49-F238E27FC236}">
                <a16:creationId xmlns:a16="http://schemas.microsoft.com/office/drawing/2014/main" id="{F8991013-0FBA-4FF1-824A-F54AAE5BF3D7}"/>
              </a:ext>
            </a:extLst>
          </p:cNvPr>
          <p:cNvSpPr>
            <a:spLocks noGrp="1"/>
          </p:cNvSpPr>
          <p:nvPr>
            <p:ph type="pic" sz="quarter" idx="12"/>
          </p:nvPr>
        </p:nvSpPr>
        <p:spPr>
          <a:xfrm>
            <a:off x="316391" y="1552027"/>
            <a:ext cx="4190522" cy="4857450"/>
          </a:xfrm>
          <a:prstGeom prst="rect">
            <a:avLst/>
          </a:prstGeom>
          <a:solidFill>
            <a:schemeClr val="tx1">
              <a:lumMod val="65000"/>
              <a:lumOff val="35000"/>
            </a:schemeClr>
          </a:solidFill>
        </p:spPr>
        <p:txBody>
          <a:bodyPr anchor="ctr"/>
          <a:lstStyle>
            <a:lvl1pPr algn="ctr">
              <a:lnSpc>
                <a:spcPct val="100000"/>
              </a:lnSpc>
              <a:defRPr sz="1800">
                <a:solidFill>
                  <a:schemeClr val="bg1"/>
                </a:solidFill>
              </a:defRPr>
            </a:lvl1pPr>
          </a:lstStyle>
          <a:p>
            <a:endParaRPr lang="en-IN"/>
          </a:p>
        </p:txBody>
      </p:sp>
      <p:sp>
        <p:nvSpPr>
          <p:cNvPr id="21" name="Slide Number Placeholder 5">
            <a:extLst>
              <a:ext uri="{FF2B5EF4-FFF2-40B4-BE49-F238E27FC236}">
                <a16:creationId xmlns:a16="http://schemas.microsoft.com/office/drawing/2014/main" id="{62B7823D-2F21-49D8-AA6A-1E2A2DF42D69}"/>
              </a:ext>
            </a:extLst>
          </p:cNvPr>
          <p:cNvSpPr txBox="1">
            <a:spLocks/>
          </p:cNvSpPr>
          <p:nvPr userDrawn="1"/>
        </p:nvSpPr>
        <p:spPr>
          <a:xfrm>
            <a:off x="5910580" y="6519497"/>
            <a:ext cx="370839" cy="320675"/>
          </a:xfrm>
          <a:prstGeom prst="rect">
            <a:avLst/>
          </a:prstGeom>
        </p:spPr>
        <p:txBody>
          <a:bodyPr vert="horz" lIns="91440" tIns="45720" rIns="91440" bIns="45720" rtlCol="0" anchor="ct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prstClr val="black">
                    <a:tint val="75000"/>
                  </a:prstClr>
                </a:solidFill>
                <a:effectLst/>
                <a:uLnTx/>
                <a:uFillTx/>
                <a:latin typeface="Poppins" panose="00000500000000000000" pitchFamily="50" charset="0"/>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02F1BAAA-A48A-40C0-B2BB-2E1ADAB78EF4}" type="slidenum">
              <a:rPr lang="en-US" smtClean="0"/>
              <a:pPr lvl="0"/>
              <a:t>‹#›</a:t>
            </a:fld>
            <a:endParaRPr lang="en-US" dirty="0"/>
          </a:p>
        </p:txBody>
      </p:sp>
      <p:sp>
        <p:nvSpPr>
          <p:cNvPr id="23" name="Text Placeholder 18">
            <a:extLst>
              <a:ext uri="{FF2B5EF4-FFF2-40B4-BE49-F238E27FC236}">
                <a16:creationId xmlns:a16="http://schemas.microsoft.com/office/drawing/2014/main" id="{D315AB95-5433-4C42-85A9-185A30257673}"/>
              </a:ext>
            </a:extLst>
          </p:cNvPr>
          <p:cNvSpPr>
            <a:spLocks noGrp="1"/>
          </p:cNvSpPr>
          <p:nvPr>
            <p:ph type="body" sz="quarter" idx="15"/>
          </p:nvPr>
        </p:nvSpPr>
        <p:spPr>
          <a:xfrm>
            <a:off x="316392" y="1047696"/>
            <a:ext cx="11558587" cy="307777"/>
          </a:xfrm>
          <a:prstGeom prst="rect">
            <a:avLst/>
          </a:prstGeom>
          <a:noFill/>
        </p:spPr>
        <p:txBody>
          <a:bodyPr wrap="square" lIns="0" tIns="0" rIns="0" bIns="0" rtlCol="0">
            <a:spAutoFit/>
          </a:bodyPr>
          <a:lstStyle>
            <a:lvl1pPr marL="0" indent="0">
              <a:lnSpc>
                <a:spcPct val="100000"/>
              </a:lnSpc>
              <a:spcBef>
                <a:spcPts val="0"/>
              </a:spcBef>
              <a:buFontTx/>
              <a:buNone/>
              <a:defRPr lang="en-US" sz="2000" b="0" smtClean="0">
                <a:solidFill>
                  <a:schemeClr val="tx1"/>
                </a:solidFill>
                <a:cs typeface="Poppins Light" panose="00000400000000000000" pitchFamily="50" charset="0"/>
              </a:defRPr>
            </a:lvl1pPr>
            <a:lvl2pPr>
              <a:defRPr lang="en-US" sz="1600" smtClean="0">
                <a:latin typeface="Poppins Light" panose="00000400000000000000" pitchFamily="50" charset="0"/>
                <a:cs typeface="Poppins Light" panose="00000400000000000000" pitchFamily="50" charset="0"/>
              </a:defRPr>
            </a:lvl2pPr>
            <a:lvl3pPr>
              <a:defRPr lang="en-US" sz="1600" smtClean="0">
                <a:latin typeface="Poppins Light" panose="00000400000000000000" pitchFamily="50" charset="0"/>
                <a:cs typeface="Poppins Light" panose="00000400000000000000" pitchFamily="50" charset="0"/>
              </a:defRPr>
            </a:lvl3pPr>
            <a:lvl4pPr>
              <a:defRPr lang="en-US" sz="1600" smtClean="0">
                <a:latin typeface="Poppins Light" panose="00000400000000000000" pitchFamily="50" charset="0"/>
                <a:cs typeface="Poppins Light" panose="00000400000000000000" pitchFamily="50" charset="0"/>
              </a:defRPr>
            </a:lvl4pPr>
            <a:lvl5pPr>
              <a:defRPr lang="en-IN" sz="1600">
                <a:latin typeface="Poppins Light" panose="00000400000000000000" pitchFamily="50" charset="0"/>
                <a:cs typeface="Poppins Light" panose="00000400000000000000" pitchFamily="50" charset="0"/>
              </a:defRPr>
            </a:lvl5pPr>
          </a:lstStyle>
          <a:p>
            <a:pPr marL="0" lvl="0"/>
            <a:r>
              <a:rPr lang="en-US" dirty="0"/>
              <a:t>Click to edit Master text styles</a:t>
            </a:r>
          </a:p>
        </p:txBody>
      </p:sp>
      <p:sp>
        <p:nvSpPr>
          <p:cNvPr id="25" name="Content Placeholder 23">
            <a:extLst>
              <a:ext uri="{FF2B5EF4-FFF2-40B4-BE49-F238E27FC236}">
                <a16:creationId xmlns:a16="http://schemas.microsoft.com/office/drawing/2014/main" id="{C7D9C8D7-8205-406E-B9B3-E13F79F2C447}"/>
              </a:ext>
            </a:extLst>
          </p:cNvPr>
          <p:cNvSpPr>
            <a:spLocks noGrp="1"/>
          </p:cNvSpPr>
          <p:nvPr>
            <p:ph sz="quarter" idx="16"/>
          </p:nvPr>
        </p:nvSpPr>
        <p:spPr>
          <a:xfrm>
            <a:off x="4659313" y="1541463"/>
            <a:ext cx="7215187" cy="4859338"/>
          </a:xfrm>
          <a:prstGeom prst="rect">
            <a:avLst/>
          </a:prstGeom>
        </p:spPr>
        <p:txBody>
          <a:bodyPr lIns="0" tIns="0" rIns="0" bIns="0"/>
          <a:lstStyle>
            <a:lvl1pPr>
              <a:lnSpc>
                <a:spcPct val="100000"/>
              </a:lnSpc>
              <a:spcBef>
                <a:spcPts val="0"/>
              </a:spcBef>
              <a:defRPr sz="2000"/>
            </a:lvl1pPr>
            <a:lvl2pPr>
              <a:lnSpc>
                <a:spcPct val="100000"/>
              </a:lnSpc>
              <a:spcBef>
                <a:spcPts val="0"/>
              </a:spcBef>
              <a:defRPr sz="1800"/>
            </a:lvl2pPr>
            <a:lvl3pPr>
              <a:lnSpc>
                <a:spcPct val="100000"/>
              </a:lnSpc>
              <a:spcBef>
                <a:spcPts val="0"/>
              </a:spcBef>
              <a:defRPr sz="1600"/>
            </a:lvl3pPr>
            <a:lvl4pPr>
              <a:lnSpc>
                <a:spcPct val="100000"/>
              </a:lnSpc>
              <a:spcBef>
                <a:spcPts val="0"/>
              </a:spcBef>
              <a:defRPr sz="1400"/>
            </a:lvl4pPr>
            <a:lvl5pPr>
              <a:lnSpc>
                <a:spcPct val="100000"/>
              </a:lnSpc>
              <a:spcBef>
                <a:spcPts val="0"/>
              </a:spcBef>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61933280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EA1DA0E-EBC8-476B-9409-87ED924284D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9A140C-8DE7-4371-8C00-F02C8AB96AE5}"/>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1E95FFCF-2D19-4F51-857A-6963730A5992}"/>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467E414E-2E9D-4352-BF32-3D45F8ABACBE}"/>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Slide Number Placeholder 2">
            <a:extLst>
              <a:ext uri="{FF2B5EF4-FFF2-40B4-BE49-F238E27FC236}">
                <a16:creationId xmlns:a16="http://schemas.microsoft.com/office/drawing/2014/main" id="{35317338-BEB2-4249-81BC-1D0133BC6707}"/>
              </a:ext>
            </a:extLst>
          </p:cNvPr>
          <p:cNvSpPr>
            <a:spLocks noGrp="1"/>
          </p:cNvSpPr>
          <p:nvPr>
            <p:ph type="sldNum" sz="quarter" idx="4294967295"/>
          </p:nvPr>
        </p:nvSpPr>
        <p:spPr>
          <a:xfrm>
            <a:off x="5905144" y="6492875"/>
            <a:ext cx="380999"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AF63893-4B0C-4F88-9650-53ECAF8C5052}" type="slidenum">
              <a:rPr kumimoji="0" lang="en-IN" sz="1000" b="0" i="0" u="none" strike="noStrike" kern="1200" cap="none" spc="0" normalizeH="0" baseline="0" noProof="0" smtClean="0">
                <a:ln>
                  <a:noFill/>
                </a:ln>
                <a:solidFill>
                  <a:prstClr val="black">
                    <a:tint val="75000"/>
                  </a:prstClr>
                </a:solidFill>
                <a:effectLst/>
                <a:uLnTx/>
                <a:uFillTx/>
                <a:latin typeface="Poppins" panose="00000500000000000000" pitchFamily="50" charset="0"/>
                <a:ea typeface="+mn-ea"/>
                <a:cs typeface="Poppins" panose="00000500000000000000" pitchFamily="50"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IN" sz="1000" b="0" i="0" u="none" strike="noStrike" kern="1200" cap="none" spc="0" normalizeH="0" baseline="0" noProof="0">
              <a:ln>
                <a:noFill/>
              </a:ln>
              <a:solidFill>
                <a:prstClr val="black">
                  <a:tint val="75000"/>
                </a:prstClr>
              </a:solidFill>
              <a:effectLst/>
              <a:uLnTx/>
              <a:uFillTx/>
              <a:latin typeface="Poppins" panose="00000500000000000000" pitchFamily="50" charset="0"/>
              <a:ea typeface="+mn-ea"/>
              <a:cs typeface="Poppins" panose="00000500000000000000" pitchFamily="50" charset="0"/>
            </a:endParaRPr>
          </a:p>
        </p:txBody>
      </p:sp>
      <p:sp>
        <p:nvSpPr>
          <p:cNvPr id="11" name="Title Placeholder 1">
            <a:extLst>
              <a:ext uri="{FF2B5EF4-FFF2-40B4-BE49-F238E27FC236}">
                <a16:creationId xmlns:a16="http://schemas.microsoft.com/office/drawing/2014/main" id="{63A66E21-CF07-4BDB-8958-63229625D2DE}"/>
              </a:ext>
            </a:extLst>
          </p:cNvPr>
          <p:cNvSpPr>
            <a:spLocks noGrp="1"/>
          </p:cNvSpPr>
          <p:nvPr>
            <p:ph type="title"/>
          </p:nvPr>
        </p:nvSpPr>
        <p:spPr>
          <a:xfrm>
            <a:off x="315912" y="250213"/>
            <a:ext cx="11052000" cy="430887"/>
          </a:xfrm>
          <a:prstGeom prst="rect">
            <a:avLst/>
          </a:prstGeom>
        </p:spPr>
        <p:txBody>
          <a:bodyPr vert="horz" lIns="0" tIns="0" rIns="0" bIns="0" rtlCol="0" anchor="t">
            <a:spAutoFit/>
          </a:bodyPr>
          <a:lstStyle>
            <a:lvl1pPr>
              <a:lnSpc>
                <a:spcPct val="100000"/>
              </a:lnSpc>
              <a:defRPr sz="2800" b="1">
                <a:latin typeface="+mn-lt"/>
              </a:defRPr>
            </a:lvl1pPr>
          </a:lstStyle>
          <a:p>
            <a:r>
              <a:rPr lang="en-US"/>
              <a:t>Click to edit Master title style</a:t>
            </a:r>
            <a:endParaRPr lang="en-IN"/>
          </a:p>
        </p:txBody>
      </p:sp>
    </p:spTree>
    <p:extLst>
      <p:ext uri="{BB962C8B-B14F-4D97-AF65-F5344CB8AC3E}">
        <p14:creationId xmlns:p14="http://schemas.microsoft.com/office/powerpoint/2010/main" val="143002137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0BE8BB1-4B90-4E9B-8F83-064EFD9A726C}"/>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436A3A4-0572-4767-8DEE-5C23ACC983A3}"/>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cxnSp>
        <p:nvCxnSpPr>
          <p:cNvPr id="10" name="Straight Connector 9">
            <a:extLst>
              <a:ext uri="{FF2B5EF4-FFF2-40B4-BE49-F238E27FC236}">
                <a16:creationId xmlns:a16="http://schemas.microsoft.com/office/drawing/2014/main" id="{CC13FCA5-9CF8-4B5E-83AA-6A041F3A38C9}"/>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A5E51526-6120-41C4-8E3D-2753A0F491E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E8FAC71-A78F-4968-8C50-25B216BDAFD7}"/>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Slide Number Placeholder 2">
            <a:extLst>
              <a:ext uri="{FF2B5EF4-FFF2-40B4-BE49-F238E27FC236}">
                <a16:creationId xmlns:a16="http://schemas.microsoft.com/office/drawing/2014/main" id="{3D3D009D-B981-48F1-AF34-A0FDCA2BB925}"/>
              </a:ext>
            </a:extLst>
          </p:cNvPr>
          <p:cNvSpPr>
            <a:spLocks noGrp="1"/>
          </p:cNvSpPr>
          <p:nvPr>
            <p:ph type="sldNum" sz="quarter" idx="4294967295"/>
          </p:nvPr>
        </p:nvSpPr>
        <p:spPr>
          <a:xfrm>
            <a:off x="5905144" y="6492875"/>
            <a:ext cx="380999"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AF63893-4B0C-4F88-9650-53ECAF8C5052}" type="slidenum">
              <a:rPr kumimoji="0" lang="en-IN" sz="1000" b="0" i="0" u="none" strike="noStrike" kern="1200" cap="none" spc="0" normalizeH="0" baseline="0" noProof="0" smtClean="0">
                <a:ln>
                  <a:noFill/>
                </a:ln>
                <a:solidFill>
                  <a:prstClr val="black">
                    <a:tint val="75000"/>
                  </a:prstClr>
                </a:solidFill>
                <a:effectLst/>
                <a:uLnTx/>
                <a:uFillTx/>
                <a:latin typeface="Poppins" panose="00000500000000000000" pitchFamily="50" charset="0"/>
                <a:ea typeface="+mn-ea"/>
                <a:cs typeface="Poppins" panose="00000500000000000000" pitchFamily="50"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IN" sz="1000" b="0" i="0" u="none" strike="noStrike" kern="1200" cap="none" spc="0" normalizeH="0" baseline="0" noProof="0">
              <a:ln>
                <a:noFill/>
              </a:ln>
              <a:solidFill>
                <a:prstClr val="black">
                  <a:tint val="75000"/>
                </a:prstClr>
              </a:solidFill>
              <a:effectLst/>
              <a:uLnTx/>
              <a:uFillTx/>
              <a:latin typeface="Poppins" panose="00000500000000000000" pitchFamily="50" charset="0"/>
              <a:ea typeface="+mn-ea"/>
              <a:cs typeface="Poppins" panose="00000500000000000000" pitchFamily="50" charset="0"/>
            </a:endParaRPr>
          </a:p>
        </p:txBody>
      </p:sp>
    </p:spTree>
    <p:extLst>
      <p:ext uri="{BB962C8B-B14F-4D97-AF65-F5344CB8AC3E}">
        <p14:creationId xmlns:p14="http://schemas.microsoft.com/office/powerpoint/2010/main" val="156317686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0BE8BB1-4B90-4E9B-8F83-064EFD9A726C}"/>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436A3A4-0572-4767-8DEE-5C23ACC983A3}"/>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cxnSp>
        <p:nvCxnSpPr>
          <p:cNvPr id="10" name="Straight Connector 9">
            <a:extLst>
              <a:ext uri="{FF2B5EF4-FFF2-40B4-BE49-F238E27FC236}">
                <a16:creationId xmlns:a16="http://schemas.microsoft.com/office/drawing/2014/main" id="{CC13FCA5-9CF8-4B5E-83AA-6A041F3A38C9}"/>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A5E51526-6120-41C4-8E3D-2753A0F491E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E8FAC71-A78F-4968-8C50-25B216BDAFD7}"/>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317686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557106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554825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776049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12225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0BE8BB1-4B90-4E9B-8F83-064EFD9A726C}"/>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436A3A4-0572-4767-8DEE-5C23ACC983A3}"/>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cxnSp>
        <p:nvCxnSpPr>
          <p:cNvPr id="10" name="Straight Connector 9">
            <a:extLst>
              <a:ext uri="{FF2B5EF4-FFF2-40B4-BE49-F238E27FC236}">
                <a16:creationId xmlns:a16="http://schemas.microsoft.com/office/drawing/2014/main" id="{CC13FCA5-9CF8-4B5E-83AA-6A041F3A38C9}"/>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A5E51526-6120-41C4-8E3D-2753A0F491E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E8FAC71-A78F-4968-8C50-25B216BDAFD7}"/>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Slide Number Placeholder 2">
            <a:extLst>
              <a:ext uri="{FF2B5EF4-FFF2-40B4-BE49-F238E27FC236}">
                <a16:creationId xmlns:a16="http://schemas.microsoft.com/office/drawing/2014/main" id="{3D3D009D-B981-48F1-AF34-A0FDCA2BB925}"/>
              </a:ext>
            </a:extLst>
          </p:cNvPr>
          <p:cNvSpPr>
            <a:spLocks noGrp="1"/>
          </p:cNvSpPr>
          <p:nvPr>
            <p:ph type="sldNum" sz="quarter" idx="4294967295"/>
          </p:nvPr>
        </p:nvSpPr>
        <p:spPr>
          <a:xfrm>
            <a:off x="5905144" y="6492875"/>
            <a:ext cx="380999"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AF63893-4B0C-4F88-9650-53ECAF8C5052}" type="slidenum">
              <a:rPr kumimoji="0" lang="en-IN" sz="1000" b="0" i="0" u="none" strike="noStrike" kern="1200" cap="none" spc="0" normalizeH="0" baseline="0" noProof="0" smtClean="0">
                <a:ln>
                  <a:noFill/>
                </a:ln>
                <a:solidFill>
                  <a:prstClr val="black">
                    <a:tint val="75000"/>
                  </a:prstClr>
                </a:solidFill>
                <a:effectLst/>
                <a:uLnTx/>
                <a:uFillTx/>
                <a:latin typeface="Poppins" panose="00000500000000000000" pitchFamily="50" charset="0"/>
                <a:ea typeface="+mn-ea"/>
                <a:cs typeface="Poppins" panose="00000500000000000000" pitchFamily="50"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IN" sz="1000" b="0" i="0" u="none" strike="noStrike" kern="1200" cap="none" spc="0" normalizeH="0" baseline="0" noProof="0">
              <a:ln>
                <a:noFill/>
              </a:ln>
              <a:solidFill>
                <a:prstClr val="black">
                  <a:tint val="75000"/>
                </a:prstClr>
              </a:solidFill>
              <a:effectLst/>
              <a:uLnTx/>
              <a:uFillTx/>
              <a:latin typeface="Poppins" panose="00000500000000000000" pitchFamily="50" charset="0"/>
              <a:ea typeface="+mn-ea"/>
              <a:cs typeface="Poppins" panose="00000500000000000000" pitchFamily="50" charset="0"/>
            </a:endParaRPr>
          </a:p>
        </p:txBody>
      </p:sp>
      <p:pic>
        <p:nvPicPr>
          <p:cNvPr id="13" name="Graphic 12">
            <a:extLst>
              <a:ext uri="{FF2B5EF4-FFF2-40B4-BE49-F238E27FC236}">
                <a16:creationId xmlns:a16="http://schemas.microsoft.com/office/drawing/2014/main" id="{E573CD16-5D70-4FEF-A831-CA0F8875744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918895"/>
            <a:ext cx="12192000" cy="1573980"/>
          </a:xfrm>
          <a:prstGeom prst="rect">
            <a:avLst/>
          </a:prstGeom>
        </p:spPr>
      </p:pic>
      <p:sp>
        <p:nvSpPr>
          <p:cNvPr id="14" name="TextBox 13">
            <a:extLst>
              <a:ext uri="{FF2B5EF4-FFF2-40B4-BE49-F238E27FC236}">
                <a16:creationId xmlns:a16="http://schemas.microsoft.com/office/drawing/2014/main" id="{2688452B-4C47-419A-868B-CAA4DAA28C4D}"/>
              </a:ext>
            </a:extLst>
          </p:cNvPr>
          <p:cNvSpPr txBox="1"/>
          <p:nvPr userDrawn="1"/>
        </p:nvSpPr>
        <p:spPr>
          <a:xfrm>
            <a:off x="2835685" y="2492924"/>
            <a:ext cx="6520631" cy="830997"/>
          </a:xfrm>
          <a:prstGeom prst="rect">
            <a:avLst/>
          </a:prstGeom>
          <a:noFill/>
        </p:spPr>
        <p:txBody>
          <a:bodyPr wrap="square" rtlCol="0">
            <a:spAutoFit/>
          </a:bodyPr>
          <a:lstStyle/>
          <a:p>
            <a:pPr algn="ctr"/>
            <a:r>
              <a:rPr lang="en-IN" sz="4800" b="1">
                <a:latin typeface="Poppins" panose="00000500000000000000" pitchFamily="50" charset="0"/>
                <a:cs typeface="Poppins" panose="00000500000000000000" pitchFamily="50" charset="0"/>
              </a:rPr>
              <a:t>Thank You</a:t>
            </a:r>
          </a:p>
        </p:txBody>
      </p:sp>
      <p:sp>
        <p:nvSpPr>
          <p:cNvPr id="15" name="object 29">
            <a:extLst>
              <a:ext uri="{FF2B5EF4-FFF2-40B4-BE49-F238E27FC236}">
                <a16:creationId xmlns:a16="http://schemas.microsoft.com/office/drawing/2014/main" id="{F7699B31-EBDE-42E6-A5E2-9683C42CE4BF}"/>
              </a:ext>
            </a:extLst>
          </p:cNvPr>
          <p:cNvSpPr txBox="1"/>
          <p:nvPr userDrawn="1"/>
        </p:nvSpPr>
        <p:spPr>
          <a:xfrm>
            <a:off x="2083057" y="5890569"/>
            <a:ext cx="1870876" cy="322235"/>
          </a:xfrm>
          <a:prstGeom prst="rect">
            <a:avLst/>
          </a:prstGeom>
        </p:spPr>
        <p:txBody>
          <a:bodyPr vert="horz" wrap="square" lIns="0" tIns="14319" rIns="0" bIns="0" rtlCol="0">
            <a:spAutoFit/>
          </a:bodyPr>
          <a:lstStyle/>
          <a:p>
            <a:r>
              <a:rPr lang="fr-FR" sz="1000">
                <a:effectLst/>
                <a:latin typeface="Poppins" panose="00000500000000000000" pitchFamily="50" charset="0"/>
                <a:cs typeface="Poppins" panose="00000500000000000000" pitchFamily="50" charset="0"/>
              </a:rPr>
              <a:t>1900 CAMDEN AVENUE, #66,</a:t>
            </a:r>
          </a:p>
          <a:p>
            <a:r>
              <a:rPr lang="fr-FR" sz="1000">
                <a:effectLst/>
                <a:latin typeface="Poppins" panose="00000500000000000000" pitchFamily="50" charset="0"/>
                <a:cs typeface="Poppins" panose="00000500000000000000" pitchFamily="50" charset="0"/>
              </a:rPr>
              <a:t>SAN JOSE, CA 95124.</a:t>
            </a:r>
          </a:p>
        </p:txBody>
      </p:sp>
      <p:sp>
        <p:nvSpPr>
          <p:cNvPr id="16" name="object 21">
            <a:extLst>
              <a:ext uri="{FF2B5EF4-FFF2-40B4-BE49-F238E27FC236}">
                <a16:creationId xmlns:a16="http://schemas.microsoft.com/office/drawing/2014/main" id="{0D51BCB5-463C-4565-852B-266173D3AA25}"/>
              </a:ext>
            </a:extLst>
          </p:cNvPr>
          <p:cNvSpPr txBox="1">
            <a:spLocks/>
          </p:cNvSpPr>
          <p:nvPr userDrawn="1"/>
        </p:nvSpPr>
        <p:spPr>
          <a:xfrm>
            <a:off x="2069357" y="5656860"/>
            <a:ext cx="1854996" cy="177648"/>
          </a:xfrm>
          <a:prstGeom prst="rect">
            <a:avLst/>
          </a:prstGeom>
        </p:spPr>
        <p:txBody>
          <a:bodyPr vert="horz" wrap="square" lIns="0" tIns="15910" rIns="0" bIns="0" rtlCol="0">
            <a:spAutoFit/>
          </a:bodyPr>
          <a:lstStyle>
            <a:lvl1pPr>
              <a:defRPr sz="3257" b="1" i="0">
                <a:solidFill>
                  <a:schemeClr val="bg1"/>
                </a:solidFill>
                <a:latin typeface="Montserrat"/>
                <a:ea typeface="+mj-ea"/>
                <a:cs typeface="Montserrat"/>
              </a:defRPr>
            </a:lvl1pPr>
          </a:lstStyle>
          <a:p>
            <a:pPr marL="15909">
              <a:spcBef>
                <a:spcPts val="125"/>
              </a:spcBef>
            </a:pPr>
            <a:r>
              <a:rPr lang="en-US" sz="1050" kern="0">
                <a:solidFill>
                  <a:srgbClr val="231F20"/>
                </a:solidFill>
                <a:latin typeface="Poppins" panose="00000500000000000000" pitchFamily="50" charset="0"/>
                <a:cs typeface="Poppins" panose="00000500000000000000" pitchFamily="50" charset="0"/>
              </a:rPr>
              <a:t>Tredence Inc.</a:t>
            </a:r>
          </a:p>
        </p:txBody>
      </p:sp>
      <p:sp>
        <p:nvSpPr>
          <p:cNvPr id="17" name="object 29">
            <a:extLst>
              <a:ext uri="{FF2B5EF4-FFF2-40B4-BE49-F238E27FC236}">
                <a16:creationId xmlns:a16="http://schemas.microsoft.com/office/drawing/2014/main" id="{F4C3B9CF-6479-44DE-90F3-7DB04EFDD8B3}"/>
              </a:ext>
            </a:extLst>
          </p:cNvPr>
          <p:cNvSpPr txBox="1"/>
          <p:nvPr userDrawn="1"/>
        </p:nvSpPr>
        <p:spPr>
          <a:xfrm>
            <a:off x="9356316" y="5888338"/>
            <a:ext cx="2293817" cy="322235"/>
          </a:xfrm>
          <a:prstGeom prst="rect">
            <a:avLst/>
          </a:prstGeom>
        </p:spPr>
        <p:txBody>
          <a:bodyPr vert="horz" wrap="square" lIns="0" tIns="14319" rIns="0" bIns="0" rtlCol="0">
            <a:spAutoFit/>
          </a:bodyPr>
          <a:lstStyle/>
          <a:p>
            <a:r>
              <a:rPr lang="fr-FR" sz="1000">
                <a:effectLst/>
                <a:latin typeface="Poppins" panose="00000500000000000000" pitchFamily="50" charset="0"/>
                <a:cs typeface="Poppins" panose="00000500000000000000" pitchFamily="50" charset="0"/>
              </a:rPr>
              <a:t>Shub Bhowmick</a:t>
            </a:r>
          </a:p>
          <a:p>
            <a:r>
              <a:rPr lang="en-IN" sz="1000" spc="25">
                <a:solidFill>
                  <a:srgbClr val="231F20"/>
                </a:solidFill>
                <a:latin typeface="Poppins" panose="00000500000000000000" pitchFamily="50" charset="0"/>
                <a:cs typeface="Poppins" panose="00000500000000000000" pitchFamily="50" charset="0"/>
              </a:rPr>
              <a:t>CEO &amp; Co-founder Tredence Inc.</a:t>
            </a:r>
            <a:endParaRPr lang="en-IN" sz="1000">
              <a:latin typeface="Poppins" panose="00000500000000000000" pitchFamily="50" charset="0"/>
              <a:cs typeface="Poppins" panose="00000500000000000000" pitchFamily="50" charset="0"/>
            </a:endParaRPr>
          </a:p>
        </p:txBody>
      </p:sp>
      <p:sp>
        <p:nvSpPr>
          <p:cNvPr id="18" name="object 21">
            <a:extLst>
              <a:ext uri="{FF2B5EF4-FFF2-40B4-BE49-F238E27FC236}">
                <a16:creationId xmlns:a16="http://schemas.microsoft.com/office/drawing/2014/main" id="{D9C14E8E-5EB9-418C-BBB1-8A54E2A833F4}"/>
              </a:ext>
            </a:extLst>
          </p:cNvPr>
          <p:cNvSpPr txBox="1">
            <a:spLocks/>
          </p:cNvSpPr>
          <p:nvPr userDrawn="1"/>
        </p:nvSpPr>
        <p:spPr>
          <a:xfrm>
            <a:off x="9356316" y="5656860"/>
            <a:ext cx="1854996" cy="177648"/>
          </a:xfrm>
          <a:prstGeom prst="rect">
            <a:avLst/>
          </a:prstGeom>
        </p:spPr>
        <p:txBody>
          <a:bodyPr vert="horz" wrap="square" lIns="0" tIns="15910" rIns="0" bIns="0" rtlCol="0">
            <a:spAutoFit/>
          </a:bodyPr>
          <a:lstStyle>
            <a:lvl1pPr>
              <a:defRPr sz="3257" b="1" i="0">
                <a:solidFill>
                  <a:schemeClr val="bg1"/>
                </a:solidFill>
                <a:latin typeface="Montserrat"/>
                <a:ea typeface="+mj-ea"/>
                <a:cs typeface="Montserrat"/>
              </a:defRPr>
            </a:lvl1pPr>
          </a:lstStyle>
          <a:p>
            <a:pPr marL="15909">
              <a:spcBef>
                <a:spcPts val="125"/>
              </a:spcBef>
            </a:pPr>
            <a:r>
              <a:rPr lang="en-US" sz="1050" kern="0">
                <a:solidFill>
                  <a:srgbClr val="231F20"/>
                </a:solidFill>
                <a:latin typeface="Poppins" panose="00000500000000000000" pitchFamily="50" charset="0"/>
                <a:cs typeface="Poppins" panose="00000500000000000000" pitchFamily="50" charset="0"/>
              </a:rPr>
              <a:t>CONTACT DETAILS</a:t>
            </a:r>
          </a:p>
        </p:txBody>
      </p:sp>
    </p:spTree>
    <p:extLst>
      <p:ext uri="{BB962C8B-B14F-4D97-AF65-F5344CB8AC3E}">
        <p14:creationId xmlns:p14="http://schemas.microsoft.com/office/powerpoint/2010/main" val="10300876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43396607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3266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Body 1">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Title 18">
            <a:extLst>
              <a:ext uri="{FF2B5EF4-FFF2-40B4-BE49-F238E27FC236}">
                <a16:creationId xmlns:a16="http://schemas.microsoft.com/office/drawing/2014/main" id="{7725916F-093B-4C56-85A1-46E7828AF415}"/>
              </a:ext>
            </a:extLst>
          </p:cNvPr>
          <p:cNvSpPr>
            <a:spLocks noGrp="1"/>
          </p:cNvSpPr>
          <p:nvPr>
            <p:ph type="title"/>
          </p:nvPr>
        </p:nvSpPr>
        <p:spPr>
          <a:xfrm>
            <a:off x="316392" y="266371"/>
            <a:ext cx="10972800" cy="584775"/>
          </a:xfrm>
          <a:prstGeom prst="rect">
            <a:avLst/>
          </a:prstGeom>
        </p:spPr>
        <p:txBody>
          <a:bodyPr lIns="0" tIns="0" rIns="0" bIns="0"/>
          <a:lstStyle>
            <a:lvl1pPr>
              <a:lnSpc>
                <a:spcPct val="100000"/>
              </a:lnSpc>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a:t>Click to edit Master title style</a:t>
            </a:r>
            <a:endParaRPr lang="en-IN"/>
          </a:p>
        </p:txBody>
      </p:sp>
      <p:sp>
        <p:nvSpPr>
          <p:cNvPr id="14" name="Text Placeholder 13">
            <a:extLst>
              <a:ext uri="{FF2B5EF4-FFF2-40B4-BE49-F238E27FC236}">
                <a16:creationId xmlns:a16="http://schemas.microsoft.com/office/drawing/2014/main" id="{76372B5F-3BE2-4FEE-A72F-8A97E97B032E}"/>
              </a:ext>
            </a:extLst>
          </p:cNvPr>
          <p:cNvSpPr>
            <a:spLocks noGrp="1"/>
          </p:cNvSpPr>
          <p:nvPr>
            <p:ph type="body" sz="quarter" idx="11"/>
          </p:nvPr>
        </p:nvSpPr>
        <p:spPr>
          <a:xfrm>
            <a:off x="316440" y="1536638"/>
            <a:ext cx="11558587" cy="4754880"/>
          </a:xfrm>
          <a:prstGeom prst="rect">
            <a:avLst/>
          </a:prstGeom>
        </p:spPr>
        <p:txBody>
          <a:bodyPr/>
          <a:lstStyle>
            <a:lvl1pPr>
              <a:lnSpc>
                <a:spcPct val="100000"/>
              </a:lnSpc>
              <a:spcBef>
                <a:spcPts val="0"/>
              </a:spcBef>
              <a:defRPr sz="2000"/>
            </a:lvl1pPr>
            <a:lvl2pPr>
              <a:lnSpc>
                <a:spcPct val="100000"/>
              </a:lnSpc>
              <a:spcBef>
                <a:spcPts val="0"/>
              </a:spcBef>
              <a:defRPr sz="1800"/>
            </a:lvl2pPr>
            <a:lvl3pPr>
              <a:lnSpc>
                <a:spcPct val="100000"/>
              </a:lnSpc>
              <a:spcBef>
                <a:spcPts val="0"/>
              </a:spcBef>
              <a:defRPr sz="1600"/>
            </a:lvl3pPr>
            <a:lvl4pPr>
              <a:lnSpc>
                <a:spcPct val="100000"/>
              </a:lnSpc>
              <a:spcBef>
                <a:spcPts val="0"/>
              </a:spcBef>
              <a:defRPr sz="1400"/>
            </a:lvl4pPr>
            <a:lvl5pPr>
              <a:lnSpc>
                <a:spcPct val="100000"/>
              </a:lnSpc>
              <a:spcBef>
                <a:spcPts val="0"/>
              </a:spcBef>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9" name="Slide Number Placeholder 5">
            <a:extLst>
              <a:ext uri="{FF2B5EF4-FFF2-40B4-BE49-F238E27FC236}">
                <a16:creationId xmlns:a16="http://schemas.microsoft.com/office/drawing/2014/main" id="{AEDCF97E-EF17-4385-9D28-08BDB74903D5}"/>
              </a:ext>
            </a:extLst>
          </p:cNvPr>
          <p:cNvSpPr txBox="1">
            <a:spLocks/>
          </p:cNvSpPr>
          <p:nvPr userDrawn="1"/>
        </p:nvSpPr>
        <p:spPr>
          <a:xfrm>
            <a:off x="5910580" y="6519497"/>
            <a:ext cx="370839" cy="320675"/>
          </a:xfrm>
          <a:prstGeom prst="rect">
            <a:avLst/>
          </a:prstGeom>
        </p:spPr>
        <p:txBody>
          <a:bodyPr vert="horz" lIns="91440" tIns="45720" rIns="91440" bIns="45720" rtlCol="0" anchor="ct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prstClr val="black">
                    <a:tint val="75000"/>
                  </a:prstClr>
                </a:solidFill>
                <a:effectLst/>
                <a:uLnTx/>
                <a:uFillTx/>
                <a:latin typeface="Poppins" panose="00000500000000000000" pitchFamily="50" charset="0"/>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02F1BAAA-A48A-40C0-B2BB-2E1ADAB78EF4}" type="slidenum">
              <a:rPr lang="en-US" smtClean="0"/>
              <a:pPr lvl="0"/>
              <a:t>‹#›</a:t>
            </a:fld>
            <a:endParaRPr lang="en-US" dirty="0"/>
          </a:p>
        </p:txBody>
      </p:sp>
      <p:sp>
        <p:nvSpPr>
          <p:cNvPr id="21" name="Text Placeholder 18">
            <a:extLst>
              <a:ext uri="{FF2B5EF4-FFF2-40B4-BE49-F238E27FC236}">
                <a16:creationId xmlns:a16="http://schemas.microsoft.com/office/drawing/2014/main" id="{EF7F43CA-63B2-4605-B408-7B82E4536D01}"/>
              </a:ext>
            </a:extLst>
          </p:cNvPr>
          <p:cNvSpPr>
            <a:spLocks noGrp="1"/>
          </p:cNvSpPr>
          <p:nvPr>
            <p:ph type="body" sz="quarter" idx="15"/>
          </p:nvPr>
        </p:nvSpPr>
        <p:spPr>
          <a:xfrm>
            <a:off x="316392" y="1047696"/>
            <a:ext cx="11558587" cy="365760"/>
          </a:xfrm>
          <a:prstGeom prst="rect">
            <a:avLst/>
          </a:prstGeom>
          <a:noFill/>
        </p:spPr>
        <p:txBody>
          <a:bodyPr wrap="square" lIns="0" tIns="0" rIns="0" bIns="0" rtlCol="0">
            <a:spAutoFit/>
          </a:bodyPr>
          <a:lstStyle>
            <a:lvl1pPr marL="0" indent="0">
              <a:lnSpc>
                <a:spcPct val="100000"/>
              </a:lnSpc>
              <a:spcBef>
                <a:spcPts val="0"/>
              </a:spcBef>
              <a:buFontTx/>
              <a:buNone/>
              <a:defRPr lang="en-US" sz="1600" b="1" smtClean="0">
                <a:solidFill>
                  <a:schemeClr val="tx1"/>
                </a:solidFill>
                <a:cs typeface="Poppins Light" panose="00000400000000000000" pitchFamily="50" charset="0"/>
              </a:defRPr>
            </a:lvl1pPr>
            <a:lvl2pPr>
              <a:defRPr lang="en-US" sz="1600" smtClean="0">
                <a:latin typeface="Poppins Light" panose="00000400000000000000" pitchFamily="50" charset="0"/>
                <a:cs typeface="Poppins Light" panose="00000400000000000000" pitchFamily="50" charset="0"/>
              </a:defRPr>
            </a:lvl2pPr>
            <a:lvl3pPr>
              <a:defRPr lang="en-US" sz="1600" smtClean="0">
                <a:latin typeface="Poppins Light" panose="00000400000000000000" pitchFamily="50" charset="0"/>
                <a:cs typeface="Poppins Light" panose="00000400000000000000" pitchFamily="50" charset="0"/>
              </a:defRPr>
            </a:lvl3pPr>
            <a:lvl4pPr>
              <a:defRPr lang="en-US" sz="1600" smtClean="0">
                <a:latin typeface="Poppins Light" panose="00000400000000000000" pitchFamily="50" charset="0"/>
                <a:cs typeface="Poppins Light" panose="00000400000000000000" pitchFamily="50" charset="0"/>
              </a:defRPr>
            </a:lvl4pPr>
            <a:lvl5pPr>
              <a:defRPr lang="en-IN" sz="1600">
                <a:latin typeface="Poppins Light" panose="00000400000000000000" pitchFamily="50" charset="0"/>
                <a:cs typeface="Poppins Light" panose="00000400000000000000" pitchFamily="50" charset="0"/>
              </a:defRPr>
            </a:lvl5pPr>
          </a:lstStyle>
          <a:p>
            <a:pPr marL="0" lvl="0"/>
            <a:r>
              <a:rPr lang="en-US" dirty="0"/>
              <a:t>Click to edit Master text styles</a:t>
            </a:r>
          </a:p>
        </p:txBody>
      </p:sp>
    </p:spTree>
    <p:extLst>
      <p:ext uri="{BB962C8B-B14F-4D97-AF65-F5344CB8AC3E}">
        <p14:creationId xmlns:p14="http://schemas.microsoft.com/office/powerpoint/2010/main" val="184973205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096683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973623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45" name="Picture Placeholder 41">
            <a:extLst>
              <a:ext uri="{FF2B5EF4-FFF2-40B4-BE49-F238E27FC236}">
                <a16:creationId xmlns:a16="http://schemas.microsoft.com/office/drawing/2014/main" id="{E7CD11CD-0C5F-4B12-8CB3-E5C11916DB69}"/>
              </a:ext>
            </a:extLst>
          </p:cNvPr>
          <p:cNvSpPr>
            <a:spLocks noGrp="1"/>
          </p:cNvSpPr>
          <p:nvPr>
            <p:ph type="pic" sz="quarter" idx="10"/>
          </p:nvPr>
        </p:nvSpPr>
        <p:spPr>
          <a:xfrm>
            <a:off x="0" y="1"/>
            <a:ext cx="12192000" cy="6543411"/>
          </a:xfrm>
        </p:spPr>
        <p:txBody>
          <a:bodyPr/>
          <a:lstStyle/>
          <a:p>
            <a:endParaRPr lang="en-IN"/>
          </a:p>
        </p:txBody>
      </p:sp>
      <p:sp>
        <p:nvSpPr>
          <p:cNvPr id="6" name="Title 1">
            <a:extLst>
              <a:ext uri="{FF2B5EF4-FFF2-40B4-BE49-F238E27FC236}">
                <a16:creationId xmlns:a16="http://schemas.microsoft.com/office/drawing/2014/main" id="{AEE7F575-9B41-4947-A09F-CBEE82E4DD2E}"/>
              </a:ext>
            </a:extLst>
          </p:cNvPr>
          <p:cNvSpPr>
            <a:spLocks noGrp="1"/>
          </p:cNvSpPr>
          <p:nvPr>
            <p:ph type="title" hasCustomPrompt="1"/>
          </p:nvPr>
        </p:nvSpPr>
        <p:spPr>
          <a:xfrm>
            <a:off x="2583098" y="3872399"/>
            <a:ext cx="5173272" cy="604781"/>
          </a:xfrm>
          <a:prstGeom prst="rect">
            <a:avLst/>
          </a:prstGeom>
          <a:noFill/>
        </p:spPr>
        <p:txBody>
          <a:bodyPr wrap="square" rtlCol="0">
            <a:spAutoFit/>
          </a:bodyPr>
          <a:lstStyle>
            <a:lvl1pPr>
              <a:defRPr lang="en-IN" sz="3600" dirty="0">
                <a:solidFill>
                  <a:schemeClr val="bg1"/>
                </a:solidFill>
              </a:defRPr>
            </a:lvl1pPr>
          </a:lstStyle>
          <a:p>
            <a:pPr marL="0" lvl="0"/>
            <a:r>
              <a:rPr lang="en-US"/>
              <a:t>Slide Breaker Title</a:t>
            </a:r>
          </a:p>
        </p:txBody>
      </p:sp>
      <p:sp>
        <p:nvSpPr>
          <p:cNvPr id="7" name="Slide Number Placeholder 5">
            <a:extLst>
              <a:ext uri="{FF2B5EF4-FFF2-40B4-BE49-F238E27FC236}">
                <a16:creationId xmlns:a16="http://schemas.microsoft.com/office/drawing/2014/main" id="{0FDC8953-7277-40E5-843E-74A01CB1A549}"/>
              </a:ext>
            </a:extLst>
          </p:cNvPr>
          <p:cNvSpPr>
            <a:spLocks noGrp="1"/>
          </p:cNvSpPr>
          <p:nvPr>
            <p:ph type="sldNum" sz="quarter" idx="4"/>
          </p:nvPr>
        </p:nvSpPr>
        <p:spPr>
          <a:xfrm>
            <a:off x="11829401" y="6583995"/>
            <a:ext cx="362599" cy="246221"/>
          </a:xfrm>
          <a:prstGeom prst="rect">
            <a:avLst/>
          </a:prstGeom>
          <a:noFill/>
        </p:spPr>
        <p:txBody>
          <a:bodyPr wrap="none" rtlCol="0">
            <a:spAutoFit/>
          </a:bodyPr>
          <a:lstStyle>
            <a:lvl1pPr>
              <a:defRPr lang="en-IN" sz="1000" smtClean="0">
                <a:solidFill>
                  <a:schemeClr val="tx1">
                    <a:lumMod val="50000"/>
                    <a:lumOff val="50000"/>
                  </a:schemeClr>
                </a:solidFill>
                <a:latin typeface="Poppins" panose="00000500000000000000" pitchFamily="50" charset="0"/>
                <a:cs typeface="Poppins" panose="00000500000000000000" pitchFamily="50" charset="0"/>
              </a:defRPr>
            </a:lvl1pPr>
          </a:lstStyle>
          <a:p>
            <a:pPr algn="r"/>
            <a:fld id="{B1D89342-C1A8-4EA7-8969-B1E7F31BC3F2}" type="slidenum">
              <a:rPr lang="en-IN" smtClean="0"/>
              <a:pPr algn="r"/>
              <a:t>‹#›</a:t>
            </a:fld>
            <a:endParaRPr lang="en-IN"/>
          </a:p>
        </p:txBody>
      </p:sp>
      <p:pic>
        <p:nvPicPr>
          <p:cNvPr id="9" name="Graphic 8">
            <a:extLst>
              <a:ext uri="{FF2B5EF4-FFF2-40B4-BE49-F238E27FC236}">
                <a16:creationId xmlns:a16="http://schemas.microsoft.com/office/drawing/2014/main" id="{5C48D194-42B0-409E-9804-270106B176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50740" y="6655267"/>
            <a:ext cx="1006941" cy="109748"/>
          </a:xfrm>
          <a:prstGeom prst="rect">
            <a:avLst/>
          </a:prstGeom>
        </p:spPr>
      </p:pic>
      <p:sp>
        <p:nvSpPr>
          <p:cNvPr id="10" name="TextBox 9">
            <a:extLst>
              <a:ext uri="{FF2B5EF4-FFF2-40B4-BE49-F238E27FC236}">
                <a16:creationId xmlns:a16="http://schemas.microsoft.com/office/drawing/2014/main" id="{8D742826-499D-4392-A687-E52DA5F0CC56}"/>
              </a:ext>
            </a:extLst>
          </p:cNvPr>
          <p:cNvSpPr txBox="1"/>
          <p:nvPr userDrawn="1"/>
        </p:nvSpPr>
        <p:spPr>
          <a:xfrm>
            <a:off x="5388915" y="6610389"/>
            <a:ext cx="1414170" cy="230832"/>
          </a:xfrm>
          <a:prstGeom prst="rect">
            <a:avLst/>
          </a:prstGeom>
          <a:noFill/>
        </p:spPr>
        <p:txBody>
          <a:bodyPr wrap="none" rtlCol="0">
            <a:spAutoFit/>
          </a:bodyPr>
          <a:lstStyle/>
          <a:p>
            <a:pPr algn="ctr"/>
            <a:r>
              <a:rPr lang="en-US" sz="900">
                <a:latin typeface="Poppins" panose="00000500000000000000" pitchFamily="50" charset="0"/>
                <a:cs typeface="Poppins" panose="00000500000000000000" pitchFamily="50" charset="0"/>
              </a:rPr>
              <a:t>WWW.TREDENCE.COM</a:t>
            </a:r>
            <a:endParaRPr lang="en-IN" sz="900">
              <a:latin typeface="Poppins" panose="00000500000000000000" pitchFamily="50" charset="0"/>
              <a:cs typeface="Poppins" panose="00000500000000000000" pitchFamily="50" charset="0"/>
            </a:endParaRPr>
          </a:p>
        </p:txBody>
      </p:sp>
      <p:sp>
        <p:nvSpPr>
          <p:cNvPr id="11" name="Footer Placeholder 4">
            <a:extLst>
              <a:ext uri="{FF2B5EF4-FFF2-40B4-BE49-F238E27FC236}">
                <a16:creationId xmlns:a16="http://schemas.microsoft.com/office/drawing/2014/main" id="{083C2818-92C5-4A7F-BB60-23B4EFD315A4}"/>
              </a:ext>
            </a:extLst>
          </p:cNvPr>
          <p:cNvSpPr txBox="1">
            <a:spLocks/>
          </p:cNvSpPr>
          <p:nvPr userDrawn="1"/>
        </p:nvSpPr>
        <p:spPr>
          <a:xfrm>
            <a:off x="9661508" y="6614772"/>
            <a:ext cx="2138727" cy="184666"/>
          </a:xfrm>
          <a:prstGeom prst="rect">
            <a:avLst/>
          </a:prstGeom>
          <a:noFill/>
        </p:spPr>
        <p:txBody>
          <a:bodyPr wrap="none" rtlCol="0">
            <a:spAutoFit/>
          </a:bodyPr>
          <a:lstStyle>
            <a:defPPr>
              <a:defRPr lang="en-US"/>
            </a:defPPr>
            <a:lvl1pPr algn="r">
              <a:defRPr sz="600">
                <a:solidFill>
                  <a:schemeClr val="tx1">
                    <a:lumMod val="50000"/>
                    <a:lumOff val="50000"/>
                  </a:schemeClr>
                </a:solidFill>
                <a:latin typeface="Poppins" panose="00000500000000000000" pitchFamily="50" charset="0"/>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600">
              <a:solidFill>
                <a:schemeClr val="tx1">
                  <a:lumMod val="50000"/>
                  <a:lumOff val="50000"/>
                </a:schemeClr>
              </a:solidFill>
              <a:latin typeface="Poppins" panose="00000500000000000000" pitchFamily="50" charset="0"/>
              <a:cs typeface="Poppins" panose="00000500000000000000" pitchFamily="50" charset="0"/>
            </a:endParaRPr>
          </a:p>
        </p:txBody>
      </p:sp>
      <p:sp>
        <p:nvSpPr>
          <p:cNvPr id="49" name="TextBox 48">
            <a:extLst>
              <a:ext uri="{FF2B5EF4-FFF2-40B4-BE49-F238E27FC236}">
                <a16:creationId xmlns:a16="http://schemas.microsoft.com/office/drawing/2014/main" id="{91F013C2-E65B-4471-ACD5-4AE385DC5E71}"/>
              </a:ext>
            </a:extLst>
          </p:cNvPr>
          <p:cNvSpPr txBox="1"/>
          <p:nvPr userDrawn="1"/>
        </p:nvSpPr>
        <p:spPr>
          <a:xfrm>
            <a:off x="157415" y="322703"/>
            <a:ext cx="1261884" cy="338554"/>
          </a:xfrm>
          <a:prstGeom prst="rect">
            <a:avLst/>
          </a:prstGeom>
          <a:noFill/>
        </p:spPr>
        <p:txBody>
          <a:bodyPr wrap="none" rtlCol="0">
            <a:spAutoFit/>
          </a:bodyPr>
          <a:lstStyle/>
          <a:p>
            <a:r>
              <a:rPr lang="en-IN" sz="1600" b="1">
                <a:solidFill>
                  <a:schemeClr val="bg1"/>
                </a:solidFill>
                <a:latin typeface="Poppins" panose="00000500000000000000" pitchFamily="50" charset="0"/>
                <a:cs typeface="Poppins" panose="00000500000000000000" pitchFamily="50" charset="0"/>
              </a:rPr>
              <a:t>#hashtag</a:t>
            </a:r>
          </a:p>
        </p:txBody>
      </p:sp>
    </p:spTree>
    <p:extLst>
      <p:ext uri="{BB962C8B-B14F-4D97-AF65-F5344CB8AC3E}">
        <p14:creationId xmlns:p14="http://schemas.microsoft.com/office/powerpoint/2010/main" val="804546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Slide 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Title 18">
            <a:extLst>
              <a:ext uri="{FF2B5EF4-FFF2-40B4-BE49-F238E27FC236}">
                <a16:creationId xmlns:a16="http://schemas.microsoft.com/office/drawing/2014/main" id="{7725916F-093B-4C56-85A1-46E7828AF415}"/>
              </a:ext>
            </a:extLst>
          </p:cNvPr>
          <p:cNvSpPr>
            <a:spLocks noGrp="1"/>
          </p:cNvSpPr>
          <p:nvPr>
            <p:ph type="title"/>
          </p:nvPr>
        </p:nvSpPr>
        <p:spPr>
          <a:xfrm>
            <a:off x="316392" y="266371"/>
            <a:ext cx="10972800" cy="584775"/>
          </a:xfrm>
          <a:prstGeom prst="rect">
            <a:avLst/>
          </a:prstGeom>
        </p:spPr>
        <p:txBody>
          <a:bodyPr lIns="0" tIns="0" rIns="0" bIns="0"/>
          <a:lstStyle>
            <a:lvl1pPr>
              <a:lnSpc>
                <a:spcPct val="100000"/>
              </a:lnSpc>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a:t>Click to edit Master title style</a:t>
            </a:r>
            <a:endParaRPr lang="en-IN"/>
          </a:p>
        </p:txBody>
      </p:sp>
      <p:sp>
        <p:nvSpPr>
          <p:cNvPr id="15" name="Content Placeholder 14">
            <a:extLst>
              <a:ext uri="{FF2B5EF4-FFF2-40B4-BE49-F238E27FC236}">
                <a16:creationId xmlns:a16="http://schemas.microsoft.com/office/drawing/2014/main" id="{D92FED37-F859-41A5-A605-84002D6ACDF6}"/>
              </a:ext>
            </a:extLst>
          </p:cNvPr>
          <p:cNvSpPr>
            <a:spLocks noGrp="1"/>
          </p:cNvSpPr>
          <p:nvPr>
            <p:ph sz="quarter" idx="11"/>
          </p:nvPr>
        </p:nvSpPr>
        <p:spPr>
          <a:xfrm>
            <a:off x="316392" y="1536638"/>
            <a:ext cx="5621888" cy="4669118"/>
          </a:xfrm>
          <a:prstGeom prst="rect">
            <a:avLst/>
          </a:prstGeom>
        </p:spPr>
        <p:txBody>
          <a:bodyPr/>
          <a:lstStyle>
            <a:lvl1pPr>
              <a:lnSpc>
                <a:spcPct val="100000"/>
              </a:lnSpc>
              <a:spcBef>
                <a:spcPts val="0"/>
              </a:spcBef>
              <a:defRPr sz="2000"/>
            </a:lvl1pPr>
            <a:lvl2pPr>
              <a:lnSpc>
                <a:spcPct val="100000"/>
              </a:lnSpc>
              <a:spcBef>
                <a:spcPts val="0"/>
              </a:spcBef>
              <a:defRPr sz="1800"/>
            </a:lvl2pPr>
            <a:lvl3pPr>
              <a:lnSpc>
                <a:spcPct val="100000"/>
              </a:lnSpc>
              <a:spcBef>
                <a:spcPts val="0"/>
              </a:spcBef>
              <a:defRPr sz="1600"/>
            </a:lvl3pPr>
            <a:lvl4pPr>
              <a:lnSpc>
                <a:spcPct val="100000"/>
              </a:lnSpc>
              <a:spcBef>
                <a:spcPts val="0"/>
              </a:spcBef>
              <a:defRPr sz="1400"/>
            </a:lvl4pPr>
            <a:lvl5pPr>
              <a:lnSpc>
                <a:spcPct val="100000"/>
              </a:lnSpc>
              <a:spcBef>
                <a:spcPts val="0"/>
              </a:spcBef>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7" name="Content Placeholder 16">
            <a:extLst>
              <a:ext uri="{FF2B5EF4-FFF2-40B4-BE49-F238E27FC236}">
                <a16:creationId xmlns:a16="http://schemas.microsoft.com/office/drawing/2014/main" id="{60E947C9-92DF-42EC-9C08-6C172B2161A4}"/>
              </a:ext>
            </a:extLst>
          </p:cNvPr>
          <p:cNvSpPr>
            <a:spLocks noGrp="1"/>
          </p:cNvSpPr>
          <p:nvPr>
            <p:ph sz="quarter" idx="12"/>
          </p:nvPr>
        </p:nvSpPr>
        <p:spPr>
          <a:xfrm>
            <a:off x="6253723" y="1540326"/>
            <a:ext cx="5621304" cy="4672584"/>
          </a:xfrm>
          <a:prstGeom prst="rect">
            <a:avLst/>
          </a:prstGeom>
        </p:spPr>
        <p:txBody>
          <a:bodyPr/>
          <a:lstStyle>
            <a:lvl1pPr>
              <a:defRPr lang="en-US" sz="2000" dirty="0" smtClean="0"/>
            </a:lvl1pPr>
            <a:lvl2pPr>
              <a:defRPr lang="en-US" sz="1800" dirty="0" smtClean="0"/>
            </a:lvl2pPr>
            <a:lvl3pPr>
              <a:defRPr lang="en-US" sz="1600" dirty="0" smtClean="0"/>
            </a:lvl3pPr>
            <a:lvl4pPr>
              <a:defRPr lang="en-US" sz="1400" dirty="0" smtClean="0"/>
            </a:lvl4pPr>
            <a:lvl5pPr>
              <a:defRPr lang="en-IN" sz="1200" dirty="0"/>
            </a:lvl5pPr>
          </a:lstStyle>
          <a:p>
            <a:pPr lvl="0">
              <a:lnSpc>
                <a:spcPct val="100000"/>
              </a:lnSpc>
              <a:spcBef>
                <a:spcPts val="0"/>
              </a:spcBef>
            </a:pPr>
            <a:r>
              <a:rPr lang="en-US" dirty="0"/>
              <a:t>Click to edit Master text styles</a:t>
            </a:r>
          </a:p>
          <a:p>
            <a:pPr lvl="1">
              <a:lnSpc>
                <a:spcPct val="100000"/>
              </a:lnSpc>
              <a:spcBef>
                <a:spcPts val="0"/>
              </a:spcBef>
            </a:pPr>
            <a:r>
              <a:rPr lang="en-US" dirty="0"/>
              <a:t>Second level</a:t>
            </a:r>
          </a:p>
          <a:p>
            <a:pPr lvl="2">
              <a:lnSpc>
                <a:spcPct val="100000"/>
              </a:lnSpc>
              <a:spcBef>
                <a:spcPts val="0"/>
              </a:spcBef>
            </a:pPr>
            <a:r>
              <a:rPr lang="en-US" dirty="0"/>
              <a:t>Third level</a:t>
            </a:r>
          </a:p>
          <a:p>
            <a:pPr lvl="3">
              <a:lnSpc>
                <a:spcPct val="100000"/>
              </a:lnSpc>
              <a:spcBef>
                <a:spcPts val="0"/>
              </a:spcBef>
            </a:pPr>
            <a:r>
              <a:rPr lang="en-US" dirty="0"/>
              <a:t>Fourth level</a:t>
            </a:r>
          </a:p>
          <a:p>
            <a:pPr lvl="4">
              <a:lnSpc>
                <a:spcPct val="100000"/>
              </a:lnSpc>
              <a:spcBef>
                <a:spcPts val="0"/>
              </a:spcBef>
            </a:pPr>
            <a:r>
              <a:rPr lang="en-US" dirty="0"/>
              <a:t>Fifth level</a:t>
            </a:r>
            <a:endParaRPr lang="en-IN" dirty="0"/>
          </a:p>
        </p:txBody>
      </p:sp>
      <p:sp>
        <p:nvSpPr>
          <p:cNvPr id="21" name="Slide Number Placeholder 5">
            <a:extLst>
              <a:ext uri="{FF2B5EF4-FFF2-40B4-BE49-F238E27FC236}">
                <a16:creationId xmlns:a16="http://schemas.microsoft.com/office/drawing/2014/main" id="{C06E4D37-2AB2-4EB1-ACE9-51A7EC22B936}"/>
              </a:ext>
            </a:extLst>
          </p:cNvPr>
          <p:cNvSpPr txBox="1">
            <a:spLocks/>
          </p:cNvSpPr>
          <p:nvPr userDrawn="1"/>
        </p:nvSpPr>
        <p:spPr>
          <a:xfrm>
            <a:off x="5910580" y="6519497"/>
            <a:ext cx="370839" cy="320675"/>
          </a:xfrm>
          <a:prstGeom prst="rect">
            <a:avLst/>
          </a:prstGeom>
        </p:spPr>
        <p:txBody>
          <a:bodyPr vert="horz" lIns="91440" tIns="45720" rIns="91440" bIns="45720" rtlCol="0" anchor="ct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prstClr val="black">
                    <a:tint val="75000"/>
                  </a:prstClr>
                </a:solidFill>
                <a:effectLst/>
                <a:uLnTx/>
                <a:uFillTx/>
                <a:latin typeface="Poppins" panose="00000500000000000000" pitchFamily="50" charset="0"/>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02F1BAAA-A48A-40C0-B2BB-2E1ADAB78EF4}" type="slidenum">
              <a:rPr lang="en-US" smtClean="0"/>
              <a:pPr lvl="0"/>
              <a:t>‹#›</a:t>
            </a:fld>
            <a:endParaRPr lang="en-US" dirty="0"/>
          </a:p>
        </p:txBody>
      </p:sp>
      <p:sp>
        <p:nvSpPr>
          <p:cNvPr id="24" name="Text Placeholder 18">
            <a:extLst>
              <a:ext uri="{FF2B5EF4-FFF2-40B4-BE49-F238E27FC236}">
                <a16:creationId xmlns:a16="http://schemas.microsoft.com/office/drawing/2014/main" id="{D115F6B6-26DB-4826-9253-2A9D944322A2}"/>
              </a:ext>
            </a:extLst>
          </p:cNvPr>
          <p:cNvSpPr>
            <a:spLocks noGrp="1"/>
          </p:cNvSpPr>
          <p:nvPr>
            <p:ph type="body" sz="quarter" idx="15"/>
          </p:nvPr>
        </p:nvSpPr>
        <p:spPr>
          <a:xfrm>
            <a:off x="316392" y="1047696"/>
            <a:ext cx="11558587" cy="365760"/>
          </a:xfrm>
          <a:prstGeom prst="rect">
            <a:avLst/>
          </a:prstGeom>
          <a:noFill/>
        </p:spPr>
        <p:txBody>
          <a:bodyPr wrap="square" lIns="0" tIns="0" rIns="0" bIns="0" rtlCol="0">
            <a:spAutoFit/>
          </a:bodyPr>
          <a:lstStyle>
            <a:lvl1pPr marL="0" indent="0">
              <a:lnSpc>
                <a:spcPct val="100000"/>
              </a:lnSpc>
              <a:spcBef>
                <a:spcPts val="0"/>
              </a:spcBef>
              <a:buFontTx/>
              <a:buNone/>
              <a:defRPr lang="en-US" sz="1600" b="1" smtClean="0">
                <a:solidFill>
                  <a:schemeClr val="tx1"/>
                </a:solidFill>
                <a:cs typeface="Poppins Light" panose="00000400000000000000" pitchFamily="50" charset="0"/>
              </a:defRPr>
            </a:lvl1pPr>
            <a:lvl2pPr>
              <a:defRPr lang="en-US" sz="1600" smtClean="0">
                <a:latin typeface="Poppins Light" panose="00000400000000000000" pitchFamily="50" charset="0"/>
                <a:cs typeface="Poppins Light" panose="00000400000000000000" pitchFamily="50" charset="0"/>
              </a:defRPr>
            </a:lvl2pPr>
            <a:lvl3pPr>
              <a:defRPr lang="en-US" sz="1600" smtClean="0">
                <a:latin typeface="Poppins Light" panose="00000400000000000000" pitchFamily="50" charset="0"/>
                <a:cs typeface="Poppins Light" panose="00000400000000000000" pitchFamily="50" charset="0"/>
              </a:defRPr>
            </a:lvl3pPr>
            <a:lvl4pPr>
              <a:defRPr lang="en-US" sz="1600" smtClean="0">
                <a:latin typeface="Poppins Light" panose="00000400000000000000" pitchFamily="50" charset="0"/>
                <a:cs typeface="Poppins Light" panose="00000400000000000000" pitchFamily="50" charset="0"/>
              </a:defRPr>
            </a:lvl4pPr>
            <a:lvl5pPr>
              <a:defRPr lang="en-IN" sz="1600">
                <a:latin typeface="Poppins Light" panose="00000400000000000000" pitchFamily="50" charset="0"/>
                <a:cs typeface="Poppins Light" panose="00000400000000000000" pitchFamily="50" charset="0"/>
              </a:defRPr>
            </a:lvl5pPr>
          </a:lstStyle>
          <a:p>
            <a:pPr marL="0" lvl="0"/>
            <a:r>
              <a:rPr lang="en-US" dirty="0"/>
              <a:t>Click to edit Master text styles</a:t>
            </a:r>
          </a:p>
        </p:txBody>
      </p:sp>
    </p:spTree>
    <p:extLst>
      <p:ext uri="{BB962C8B-B14F-4D97-AF65-F5344CB8AC3E}">
        <p14:creationId xmlns:p14="http://schemas.microsoft.com/office/powerpoint/2010/main" val="3629148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2022,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Title 18">
            <a:extLst>
              <a:ext uri="{FF2B5EF4-FFF2-40B4-BE49-F238E27FC236}">
                <a16:creationId xmlns:a16="http://schemas.microsoft.com/office/drawing/2014/main" id="{7725916F-093B-4C56-85A1-46E7828AF415}"/>
              </a:ext>
            </a:extLst>
          </p:cNvPr>
          <p:cNvSpPr>
            <a:spLocks noGrp="1"/>
          </p:cNvSpPr>
          <p:nvPr>
            <p:ph type="title"/>
          </p:nvPr>
        </p:nvSpPr>
        <p:spPr>
          <a:xfrm>
            <a:off x="316392" y="266371"/>
            <a:ext cx="10972800" cy="584775"/>
          </a:xfrm>
          <a:prstGeom prst="rect">
            <a:avLst/>
          </a:prstGeom>
        </p:spPr>
        <p:txBody>
          <a:bodyPr lIns="0" tIns="0" rIns="0" bIns="0"/>
          <a:lstStyle>
            <a:lvl1pPr>
              <a:lnSpc>
                <a:spcPct val="100000"/>
              </a:lnSpc>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a:t>Click to edit Master title style</a:t>
            </a:r>
            <a:endParaRPr lang="en-IN"/>
          </a:p>
        </p:txBody>
      </p:sp>
      <p:sp>
        <p:nvSpPr>
          <p:cNvPr id="14" name="Text Placeholder 13">
            <a:extLst>
              <a:ext uri="{FF2B5EF4-FFF2-40B4-BE49-F238E27FC236}">
                <a16:creationId xmlns:a16="http://schemas.microsoft.com/office/drawing/2014/main" id="{266DE1CD-3B5C-460A-B9B1-DEEF155CB858}"/>
              </a:ext>
            </a:extLst>
          </p:cNvPr>
          <p:cNvSpPr>
            <a:spLocks noGrp="1"/>
          </p:cNvSpPr>
          <p:nvPr>
            <p:ph type="body" sz="quarter" idx="11" hasCustomPrompt="1"/>
          </p:nvPr>
        </p:nvSpPr>
        <p:spPr>
          <a:xfrm>
            <a:off x="315912" y="1654175"/>
            <a:ext cx="5409973" cy="466725"/>
          </a:xfrm>
          <a:prstGeom prst="rect">
            <a:avLst/>
          </a:prstGeom>
        </p:spPr>
        <p:txBody>
          <a:bodyPr lIns="0" tIns="0" rIns="0" bIns="0" anchor="t"/>
          <a:lstStyle>
            <a:lvl1pPr marL="0" indent="0" algn="ctr">
              <a:lnSpc>
                <a:spcPct val="100000"/>
              </a:lnSpc>
              <a:spcBef>
                <a:spcPts val="0"/>
              </a:spcBef>
              <a:buFontTx/>
              <a:buNone/>
              <a:defRPr sz="18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Header</a:t>
            </a:r>
            <a:endParaRPr lang="en-IN" dirty="0"/>
          </a:p>
        </p:txBody>
      </p:sp>
      <p:sp>
        <p:nvSpPr>
          <p:cNvPr id="19" name="Text Placeholder 13">
            <a:extLst>
              <a:ext uri="{FF2B5EF4-FFF2-40B4-BE49-F238E27FC236}">
                <a16:creationId xmlns:a16="http://schemas.microsoft.com/office/drawing/2014/main" id="{334A49BD-B703-445C-9CF9-65CED73CD634}"/>
              </a:ext>
            </a:extLst>
          </p:cNvPr>
          <p:cNvSpPr>
            <a:spLocks noGrp="1"/>
          </p:cNvSpPr>
          <p:nvPr>
            <p:ph type="body" sz="quarter" idx="12" hasCustomPrompt="1"/>
          </p:nvPr>
        </p:nvSpPr>
        <p:spPr>
          <a:xfrm>
            <a:off x="6466117" y="1654175"/>
            <a:ext cx="5409973" cy="466725"/>
          </a:xfrm>
          <a:prstGeom prst="rect">
            <a:avLst/>
          </a:prstGeom>
        </p:spPr>
        <p:txBody>
          <a:bodyPr lIns="0" tIns="0" rIns="0" bIns="0" anchor="t"/>
          <a:lstStyle>
            <a:lvl1pPr marL="0" indent="0" algn="ctr">
              <a:lnSpc>
                <a:spcPct val="100000"/>
              </a:lnSpc>
              <a:spcBef>
                <a:spcPts val="0"/>
              </a:spcBef>
              <a:buFontTx/>
              <a:buNone/>
              <a:defRPr sz="1800"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Header</a:t>
            </a:r>
            <a:endParaRPr lang="en-IN" dirty="0"/>
          </a:p>
        </p:txBody>
      </p:sp>
      <p:sp>
        <p:nvSpPr>
          <p:cNvPr id="21" name="Text Placeholder 13">
            <a:extLst>
              <a:ext uri="{FF2B5EF4-FFF2-40B4-BE49-F238E27FC236}">
                <a16:creationId xmlns:a16="http://schemas.microsoft.com/office/drawing/2014/main" id="{6E84CC58-8A0A-4776-8C4C-C50B5AB7B71B}"/>
              </a:ext>
            </a:extLst>
          </p:cNvPr>
          <p:cNvSpPr>
            <a:spLocks noGrp="1"/>
          </p:cNvSpPr>
          <p:nvPr>
            <p:ph type="body" sz="quarter" idx="13" hasCustomPrompt="1"/>
          </p:nvPr>
        </p:nvSpPr>
        <p:spPr>
          <a:xfrm>
            <a:off x="314849" y="2367859"/>
            <a:ext cx="5409973" cy="3749040"/>
          </a:xfrm>
          <a:prstGeom prst="rect">
            <a:avLst/>
          </a:prstGeom>
        </p:spPr>
        <p:txBody>
          <a:bodyPr lIns="0" tIns="0" rIns="0" bIns="0" anchor="t"/>
          <a:lstStyle>
            <a:lvl1pPr marL="0" indent="0" algn="ctr">
              <a:lnSpc>
                <a:spcPct val="100000"/>
              </a:lnSpc>
              <a:spcBef>
                <a:spcPts val="0"/>
              </a:spcBef>
              <a:buFontTx/>
              <a:buNone/>
              <a:defRPr sz="16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Description</a:t>
            </a:r>
            <a:endParaRPr lang="en-IN" dirty="0"/>
          </a:p>
        </p:txBody>
      </p:sp>
      <p:sp>
        <p:nvSpPr>
          <p:cNvPr id="22" name="Text Placeholder 13">
            <a:extLst>
              <a:ext uri="{FF2B5EF4-FFF2-40B4-BE49-F238E27FC236}">
                <a16:creationId xmlns:a16="http://schemas.microsoft.com/office/drawing/2014/main" id="{73ECF14D-1C61-49A5-BC60-F491B8C0E7D9}"/>
              </a:ext>
            </a:extLst>
          </p:cNvPr>
          <p:cNvSpPr>
            <a:spLocks noGrp="1"/>
          </p:cNvSpPr>
          <p:nvPr>
            <p:ph type="body" sz="quarter" idx="14" hasCustomPrompt="1"/>
          </p:nvPr>
        </p:nvSpPr>
        <p:spPr>
          <a:xfrm>
            <a:off x="6465054" y="2367859"/>
            <a:ext cx="5409973" cy="3749040"/>
          </a:xfrm>
          <a:prstGeom prst="rect">
            <a:avLst/>
          </a:prstGeom>
        </p:spPr>
        <p:txBody>
          <a:bodyPr lIns="0" tIns="0" rIns="0" bIns="0" anchor="t"/>
          <a:lstStyle>
            <a:lvl1pPr marL="0" indent="0" algn="ctr">
              <a:lnSpc>
                <a:spcPct val="100000"/>
              </a:lnSpc>
              <a:spcBef>
                <a:spcPts val="0"/>
              </a:spcBef>
              <a:buFontTx/>
              <a:buNone/>
              <a:defRPr sz="1600" b="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Description</a:t>
            </a:r>
            <a:endParaRPr lang="en-IN" dirty="0"/>
          </a:p>
        </p:txBody>
      </p:sp>
      <p:sp>
        <p:nvSpPr>
          <p:cNvPr id="23" name="Slide Number Placeholder 5">
            <a:extLst>
              <a:ext uri="{FF2B5EF4-FFF2-40B4-BE49-F238E27FC236}">
                <a16:creationId xmlns:a16="http://schemas.microsoft.com/office/drawing/2014/main" id="{B67B9326-A2A9-4597-8E3E-CD6DFF5C79EC}"/>
              </a:ext>
            </a:extLst>
          </p:cNvPr>
          <p:cNvSpPr txBox="1">
            <a:spLocks/>
          </p:cNvSpPr>
          <p:nvPr userDrawn="1"/>
        </p:nvSpPr>
        <p:spPr>
          <a:xfrm>
            <a:off x="5910580" y="6519497"/>
            <a:ext cx="370839" cy="320675"/>
          </a:xfrm>
          <a:prstGeom prst="rect">
            <a:avLst/>
          </a:prstGeom>
        </p:spPr>
        <p:txBody>
          <a:bodyPr vert="horz" lIns="91440" tIns="45720" rIns="91440" bIns="45720" rtlCol="0" anchor="ctr"/>
          <a:lstStyle>
            <a:defPPr>
              <a:defRPr lang="en-US"/>
            </a:defPPr>
            <a:lvl1pPr marR="0" lvl="0" indent="0" algn="ctr" fontAlgn="auto">
              <a:lnSpc>
                <a:spcPct val="100000"/>
              </a:lnSpc>
              <a:spcBef>
                <a:spcPts val="0"/>
              </a:spcBef>
              <a:spcAft>
                <a:spcPts val="0"/>
              </a:spcAft>
              <a:buClrTx/>
              <a:buSzTx/>
              <a:buFontTx/>
              <a:buNone/>
              <a:tabLst/>
              <a:defRPr kumimoji="0" sz="1000" b="0" i="0" u="none" strike="noStrike" cap="none" spc="0" normalizeH="0" baseline="0">
                <a:ln>
                  <a:noFill/>
                </a:ln>
                <a:solidFill>
                  <a:prstClr val="black">
                    <a:tint val="75000"/>
                  </a:prstClr>
                </a:solidFill>
                <a:effectLst/>
                <a:uLnTx/>
                <a:uFillTx/>
                <a:latin typeface="Poppins" panose="00000500000000000000" pitchFamily="50" charset="0"/>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02F1BAAA-A48A-40C0-B2BB-2E1ADAB78EF4}" type="slidenum">
              <a:rPr lang="en-US" smtClean="0"/>
              <a:pPr lvl="0"/>
              <a:t>‹#›</a:t>
            </a:fld>
            <a:endParaRPr lang="en-US" dirty="0"/>
          </a:p>
        </p:txBody>
      </p:sp>
      <p:sp>
        <p:nvSpPr>
          <p:cNvPr id="24" name="Text Placeholder 18">
            <a:extLst>
              <a:ext uri="{FF2B5EF4-FFF2-40B4-BE49-F238E27FC236}">
                <a16:creationId xmlns:a16="http://schemas.microsoft.com/office/drawing/2014/main" id="{CD733E33-CBD6-47D3-9301-FE94CD28EA65}"/>
              </a:ext>
            </a:extLst>
          </p:cNvPr>
          <p:cNvSpPr>
            <a:spLocks noGrp="1"/>
          </p:cNvSpPr>
          <p:nvPr>
            <p:ph type="body" sz="quarter" idx="15"/>
          </p:nvPr>
        </p:nvSpPr>
        <p:spPr>
          <a:xfrm>
            <a:off x="316392" y="1047696"/>
            <a:ext cx="11558587" cy="365760"/>
          </a:xfrm>
          <a:prstGeom prst="rect">
            <a:avLst/>
          </a:prstGeom>
          <a:noFill/>
        </p:spPr>
        <p:txBody>
          <a:bodyPr wrap="square" lIns="0" tIns="0" rIns="0" bIns="0" rtlCol="0">
            <a:spAutoFit/>
          </a:bodyPr>
          <a:lstStyle>
            <a:lvl1pPr marL="0" indent="0">
              <a:lnSpc>
                <a:spcPct val="100000"/>
              </a:lnSpc>
              <a:spcBef>
                <a:spcPts val="0"/>
              </a:spcBef>
              <a:buFontTx/>
              <a:buNone/>
              <a:defRPr lang="en-US" sz="1600" b="1" smtClean="0">
                <a:solidFill>
                  <a:schemeClr val="tx1"/>
                </a:solidFill>
                <a:cs typeface="Poppins Light" panose="00000400000000000000" pitchFamily="50" charset="0"/>
              </a:defRPr>
            </a:lvl1pPr>
            <a:lvl2pPr>
              <a:defRPr lang="en-US" sz="1600" smtClean="0">
                <a:latin typeface="Poppins Light" panose="00000400000000000000" pitchFamily="50" charset="0"/>
                <a:cs typeface="Poppins Light" panose="00000400000000000000" pitchFamily="50" charset="0"/>
              </a:defRPr>
            </a:lvl2pPr>
            <a:lvl3pPr>
              <a:defRPr lang="en-US" sz="1600" smtClean="0">
                <a:latin typeface="Poppins Light" panose="00000400000000000000" pitchFamily="50" charset="0"/>
                <a:cs typeface="Poppins Light" panose="00000400000000000000" pitchFamily="50" charset="0"/>
              </a:defRPr>
            </a:lvl3pPr>
            <a:lvl4pPr>
              <a:defRPr lang="en-US" sz="1600" smtClean="0">
                <a:latin typeface="Poppins Light" panose="00000400000000000000" pitchFamily="50" charset="0"/>
                <a:cs typeface="Poppins Light" panose="00000400000000000000" pitchFamily="50" charset="0"/>
              </a:defRPr>
            </a:lvl4pPr>
            <a:lvl5pPr>
              <a:defRPr lang="en-IN" sz="1600">
                <a:latin typeface="Poppins Light" panose="00000400000000000000" pitchFamily="50" charset="0"/>
                <a:cs typeface="Poppins Light" panose="00000400000000000000" pitchFamily="50" charset="0"/>
              </a:defRPr>
            </a:lvl5pPr>
          </a:lstStyle>
          <a:p>
            <a:pPr marL="0" lvl="0"/>
            <a:r>
              <a:rPr lang="en-US" dirty="0"/>
              <a:t>Click to edit Master text styles</a:t>
            </a:r>
          </a:p>
        </p:txBody>
      </p:sp>
    </p:spTree>
    <p:extLst>
      <p:ext uri="{BB962C8B-B14F-4D97-AF65-F5344CB8AC3E}">
        <p14:creationId xmlns:p14="http://schemas.microsoft.com/office/powerpoint/2010/main" val="1699170128"/>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5063859"/>
      </p:ext>
    </p:extLst>
  </p:cSld>
  <p:clrMap bg1="lt1" tx1="dk1" bg2="lt2" tx2="dk2" accent1="accent1" accent2="accent2" accent3="accent3" accent4="accent4" accent5="accent5" accent6="accent6" hlink="hlink" folHlink="folHlink"/>
  <p:sldLayoutIdLst>
    <p:sldLayoutId id="2147483718" r:id="rId1"/>
    <p:sldLayoutId id="2147483778" r:id="rId2"/>
    <p:sldLayoutId id="2147483768" r:id="rId3"/>
    <p:sldLayoutId id="2147483720" r:id="rId4"/>
    <p:sldLayoutId id="2147483721"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22" r:id="rId15"/>
    <p:sldLayoutId id="2147483719"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 id="2147483733" r:id="rId27"/>
    <p:sldLayoutId id="2147483734" r:id="rId28"/>
    <p:sldLayoutId id="2147483735" r:id="rId29"/>
    <p:sldLayoutId id="2147483736" r:id="rId30"/>
    <p:sldLayoutId id="2147483737" r:id="rId31"/>
    <p:sldLayoutId id="2147483738" r:id="rId32"/>
    <p:sldLayoutId id="2147483779" r:id="rId33"/>
    <p:sldLayoutId id="2147483739" r:id="rId34"/>
    <p:sldLayoutId id="2147483740" r:id="rId35"/>
    <p:sldLayoutId id="2147483741" r:id="rId36"/>
    <p:sldLayoutId id="2147483742" r:id="rId37"/>
    <p:sldLayoutId id="2147483743" r:id="rId38"/>
    <p:sldLayoutId id="2147483744" r:id="rId39"/>
    <p:sldLayoutId id="2147483745" r:id="rId40"/>
    <p:sldLayoutId id="2147483746" r:id="rId41"/>
    <p:sldLayoutId id="2147483747" r:id="rId42"/>
    <p:sldLayoutId id="2147483751" r:id="rId43"/>
    <p:sldLayoutId id="2147483752" r:id="rId44"/>
    <p:sldLayoutId id="2147483753" r:id="rId45"/>
    <p:sldLayoutId id="2147483754" r:id="rId46"/>
    <p:sldLayoutId id="2147483755" r:id="rId47"/>
    <p:sldLayoutId id="2147483756" r:id="rId48"/>
    <p:sldLayoutId id="2147483757" r:id="rId49"/>
    <p:sldLayoutId id="2147483758" r:id="rId50"/>
    <p:sldLayoutId id="2147483759" r:id="rId51"/>
    <p:sldLayoutId id="2147483760" r:id="rId52"/>
    <p:sldLayoutId id="2147483761" r:id="rId53"/>
    <p:sldLayoutId id="2147483762" r:id="rId54"/>
    <p:sldLayoutId id="2147483763" r:id="rId55"/>
    <p:sldLayoutId id="2147483764" r:id="rId56"/>
    <p:sldLayoutId id="2147483765" r:id="rId57"/>
    <p:sldLayoutId id="2147483766" r:id="rId58"/>
    <p:sldLayoutId id="2147483767" r:id="rId59"/>
    <p:sldLayoutId id="2147483666" r:id="rId60"/>
    <p:sldLayoutId id="2147483714" r:id="rId61"/>
    <p:sldLayoutId id="2147483667" r:id="rId62"/>
    <p:sldLayoutId id="2147483668" r:id="rId63"/>
    <p:sldLayoutId id="2147483669" r:id="rId64"/>
    <p:sldLayoutId id="2147483670" r:id="rId65"/>
    <p:sldLayoutId id="2147483671" r:id="rId66"/>
    <p:sldLayoutId id="2147483690" r:id="rId67"/>
    <p:sldLayoutId id="2147483673" r:id="rId68"/>
    <p:sldLayoutId id="2147483674" r:id="rId69"/>
    <p:sldLayoutId id="2147483675" r:id="rId70"/>
    <p:sldLayoutId id="2147483676" r:id="rId71"/>
    <p:sldLayoutId id="2147483691" r:id="rId7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hyperlink" Target="http://www.tredence.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60.jpg"/><Relationship Id="rId7" Type="http://schemas.openxmlformats.org/officeDocument/2006/relationships/image" Target="../media/image64.jp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63.jpg"/><Relationship Id="rId5" Type="http://schemas.openxmlformats.org/officeDocument/2006/relationships/image" Target="../media/image62.png"/><Relationship Id="rId4" Type="http://schemas.openxmlformats.org/officeDocument/2006/relationships/image" Target="../media/image61.png"/></Relationships>
</file>

<file path=ppt/slides/_rels/slide13.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jpg"/><Relationship Id="rId7" Type="http://schemas.openxmlformats.org/officeDocument/2006/relationships/image" Target="../media/image69.jfif"/><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68.png"/><Relationship Id="rId5" Type="http://schemas.openxmlformats.org/officeDocument/2006/relationships/image" Target="../media/image67.jpg"/><Relationship Id="rId4" Type="http://schemas.openxmlformats.org/officeDocument/2006/relationships/image" Target="../media/image66.jpg"/></Relationships>
</file>

<file path=ppt/slides/_rels/slide14.xml.rels><?xml version="1.0" encoding="UTF-8" standalone="yes"?>
<Relationships xmlns="http://schemas.openxmlformats.org/package/2006/relationships"><Relationship Id="rId3" Type="http://schemas.openxmlformats.org/officeDocument/2006/relationships/image" Target="../media/image71.jpg"/><Relationship Id="rId7" Type="http://schemas.openxmlformats.org/officeDocument/2006/relationships/image" Target="../media/image75.jp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74.jpg"/><Relationship Id="rId5" Type="http://schemas.openxmlformats.org/officeDocument/2006/relationships/image" Target="../media/image73.jpg"/><Relationship Id="rId4" Type="http://schemas.openxmlformats.org/officeDocument/2006/relationships/image" Target="../media/image72.jpg"/></Relationships>
</file>

<file path=ppt/slides/_rels/slide15.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80.png"/><Relationship Id="rId5" Type="http://schemas.openxmlformats.org/officeDocument/2006/relationships/image" Target="../media/image79.jfif"/><Relationship Id="rId4" Type="http://schemas.openxmlformats.org/officeDocument/2006/relationships/image" Target="../media/image78.jfif"/></Relationships>
</file>

<file path=ppt/slides/_rels/slide17.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jfif"/><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18.xml.rels><?xml version="1.0" encoding="UTF-8" standalone="yes"?>
<Relationships xmlns="http://schemas.openxmlformats.org/package/2006/relationships"><Relationship Id="rId3" Type="http://schemas.openxmlformats.org/officeDocument/2006/relationships/image" Target="../media/image86.gif"/><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42.jfif"/><Relationship Id="rId5" Type="http://schemas.openxmlformats.org/officeDocument/2006/relationships/image" Target="../media/image41.jpg"/><Relationship Id="rId4" Type="http://schemas.openxmlformats.org/officeDocument/2006/relationships/image" Target="../media/image40.jpg"/></Relationships>
</file>

<file path=ppt/slides/_rels/slide4.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46.jpg"/><Relationship Id="rId5" Type="http://schemas.openxmlformats.org/officeDocument/2006/relationships/image" Target="../media/image45.jpg"/><Relationship Id="rId4" Type="http://schemas.openxmlformats.org/officeDocument/2006/relationships/image" Target="../media/image44.jpg"/></Relationships>
</file>

<file path=ppt/slides/_rels/slide5.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51.png_raw=true"/></Relationships>
</file>

<file path=ppt/slides/_rels/slide8.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55.png"/><Relationship Id="rId5" Type="http://schemas.openxmlformats.org/officeDocument/2006/relationships/image" Target="../media/image54.jpg"/><Relationship Id="rId4" Type="http://schemas.openxmlformats.org/officeDocument/2006/relationships/image" Target="../media/image53.png"/></Relationships>
</file>

<file path=ppt/slides/_rels/slide9.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group of people looking at a paper&#10;&#10;Description automatically generated with medium confidence">
            <a:extLst>
              <a:ext uri="{FF2B5EF4-FFF2-40B4-BE49-F238E27FC236}">
                <a16:creationId xmlns:a16="http://schemas.microsoft.com/office/drawing/2014/main" id="{D82B4B28-E150-4831-A85F-43A67E4C36DF}"/>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9661" b="9661"/>
          <a:stretch>
            <a:fillRect/>
          </a:stretch>
        </p:blipFill>
        <p:spPr>
          <a:xfrm>
            <a:off x="1" y="-400204"/>
            <a:ext cx="12191999" cy="4918362"/>
          </a:xfrm>
        </p:spPr>
      </p:pic>
      <p:sp>
        <p:nvSpPr>
          <p:cNvPr id="3" name="Title 2">
            <a:extLst>
              <a:ext uri="{FF2B5EF4-FFF2-40B4-BE49-F238E27FC236}">
                <a16:creationId xmlns:a16="http://schemas.microsoft.com/office/drawing/2014/main" id="{31EFCB90-146C-4C77-8DB3-8EDC600B90C0}"/>
              </a:ext>
            </a:extLst>
          </p:cNvPr>
          <p:cNvSpPr>
            <a:spLocks noGrp="1"/>
          </p:cNvSpPr>
          <p:nvPr>
            <p:ph type="title"/>
          </p:nvPr>
        </p:nvSpPr>
        <p:spPr>
          <a:xfrm>
            <a:off x="219059" y="2456899"/>
            <a:ext cx="11783755" cy="1428083"/>
          </a:xfrm>
        </p:spPr>
        <p:txBody>
          <a:bodyPr/>
          <a:lstStyle/>
          <a:p>
            <a:pPr defTabSz="914400">
              <a:lnSpc>
                <a:spcPct val="90000"/>
              </a:lnSpc>
              <a:spcBef>
                <a:spcPct val="0"/>
              </a:spcBef>
              <a:spcAft>
                <a:spcPts val="600"/>
              </a:spcAft>
            </a:pPr>
            <a:r>
              <a:rPr lang="en-US" sz="2400" b="1" i="0" dirty="0">
                <a:ln w="9525">
                  <a:solidFill>
                    <a:schemeClr val="bg1"/>
                  </a:solidFill>
                  <a:prstDash val="solid"/>
                </a:ln>
                <a:effectLst>
                  <a:outerShdw blurRad="12700" dist="38100" dir="2700000" algn="tl" rotWithShape="0">
                    <a:schemeClr val="bg1">
                      <a:lumMod val="50000"/>
                    </a:schemeClr>
                  </a:outerShdw>
                </a:effectLst>
                <a:latin typeface="+mj-lt"/>
                <a:ea typeface="+mj-ea"/>
                <a:cs typeface="+mj-cs"/>
              </a:rPr>
              <a:t>THE COMPREHENSIVE WORLD OF COMPUTER SCIENCE : </a:t>
            </a:r>
            <a:br>
              <a:rPr lang="en-US" sz="2400" b="1" i="0" dirty="0">
                <a:ln w="9525">
                  <a:solidFill>
                    <a:schemeClr val="bg1"/>
                  </a:solidFill>
                  <a:prstDash val="solid"/>
                </a:ln>
                <a:effectLst>
                  <a:outerShdw blurRad="12700" dist="38100" dir="2700000" algn="tl" rotWithShape="0">
                    <a:schemeClr val="bg1">
                      <a:lumMod val="50000"/>
                    </a:schemeClr>
                  </a:outerShdw>
                </a:effectLst>
                <a:latin typeface="+mj-lt"/>
                <a:ea typeface="+mj-ea"/>
                <a:cs typeface="+mj-cs"/>
              </a:rPr>
            </a:br>
            <a:r>
              <a:rPr lang="en-US" sz="2400" b="1" i="0" dirty="0">
                <a:ln w="9525">
                  <a:solidFill>
                    <a:schemeClr val="bg1"/>
                  </a:solidFill>
                  <a:prstDash val="solid"/>
                </a:ln>
                <a:effectLst>
                  <a:outerShdw blurRad="12700" dist="38100" dir="2700000" algn="tl" rotWithShape="0">
                    <a:schemeClr val="bg1">
                      <a:lumMod val="50000"/>
                    </a:schemeClr>
                  </a:outerShdw>
                </a:effectLst>
                <a:latin typeface="+mj-lt"/>
                <a:ea typeface="+mj-ea"/>
                <a:cs typeface="+mj-cs"/>
              </a:rPr>
              <a:t>FROM FUNDAMENTAL TO EMERGING TRENDS</a:t>
            </a:r>
            <a:br>
              <a:rPr lang="en-US" sz="4800" b="1" dirty="0">
                <a:ln w="9525">
                  <a:solidFill>
                    <a:schemeClr val="bg1"/>
                  </a:solidFill>
                  <a:prstDash val="solid"/>
                </a:ln>
                <a:effectLst>
                  <a:outerShdw blurRad="12700" dist="38100" dir="2700000" algn="tl" rotWithShape="0">
                    <a:schemeClr val="bg1">
                      <a:lumMod val="50000"/>
                    </a:schemeClr>
                  </a:outerShdw>
                </a:effectLst>
              </a:rPr>
            </a:br>
            <a:endParaRPr lang="en-US" dirty="0"/>
          </a:p>
        </p:txBody>
      </p:sp>
      <p:sp>
        <p:nvSpPr>
          <p:cNvPr id="10" name="TextBox 9">
            <a:extLst>
              <a:ext uri="{FF2B5EF4-FFF2-40B4-BE49-F238E27FC236}">
                <a16:creationId xmlns:a16="http://schemas.microsoft.com/office/drawing/2014/main" id="{7BB7B935-FF64-4850-9088-51C008381991}"/>
              </a:ext>
            </a:extLst>
          </p:cNvPr>
          <p:cNvSpPr txBox="1"/>
          <p:nvPr/>
        </p:nvSpPr>
        <p:spPr>
          <a:xfrm>
            <a:off x="3965088" y="5581116"/>
            <a:ext cx="10100442" cy="1477328"/>
          </a:xfrm>
          <a:prstGeom prst="rect">
            <a:avLst/>
          </a:prstGeom>
          <a:noFill/>
        </p:spPr>
        <p:txBody>
          <a:bodyPr wrap="square" rtlCol="0">
            <a:spAutoFit/>
          </a:bodyPr>
          <a:lstStyle/>
          <a:p>
            <a:pPr algn="ctr"/>
            <a:r>
              <a:rPr lang="en-US" b="1" dirty="0">
                <a:solidFill>
                  <a:schemeClr val="tx1">
                    <a:lumMod val="65000"/>
                    <a:lumOff val="35000"/>
                  </a:schemeClr>
                </a:solidFill>
              </a:rPr>
              <a:t>BY</a:t>
            </a:r>
            <a:br>
              <a:rPr lang="en-US" b="1" dirty="0">
                <a:solidFill>
                  <a:schemeClr val="tx1">
                    <a:lumMod val="65000"/>
                    <a:lumOff val="35000"/>
                  </a:schemeClr>
                </a:solidFill>
              </a:rPr>
            </a:br>
            <a:r>
              <a:rPr lang="en-US" b="1" dirty="0">
                <a:solidFill>
                  <a:schemeClr val="tx1">
                    <a:lumMod val="65000"/>
                    <a:lumOff val="35000"/>
                  </a:schemeClr>
                </a:solidFill>
              </a:rPr>
              <a:t>N Pavan Kumar</a:t>
            </a:r>
          </a:p>
          <a:p>
            <a:pPr algn="ctr"/>
            <a:r>
              <a:rPr lang="en-IN" sz="1800" b="1" dirty="0">
                <a:solidFill>
                  <a:srgbClr val="DF8720"/>
                </a:solidFill>
                <a:effectLst/>
                <a:ea typeface="Calibri" panose="020F0502020204030204" pitchFamily="34" charset="0"/>
              </a:rPr>
              <a:t>TREDENCE </a:t>
            </a:r>
            <a:r>
              <a:rPr lang="en-IN" sz="1800" b="1" dirty="0">
                <a:solidFill>
                  <a:srgbClr val="AFABAB"/>
                </a:solidFill>
                <a:effectLst/>
                <a:ea typeface="Calibri" panose="020F0502020204030204" pitchFamily="34" charset="0"/>
              </a:rPr>
              <a:t>| </a:t>
            </a:r>
            <a:r>
              <a:rPr lang="en-IN" sz="1800" b="1" dirty="0">
                <a:solidFill>
                  <a:schemeClr val="tx1">
                    <a:lumMod val="65000"/>
                    <a:lumOff val="35000"/>
                  </a:schemeClr>
                </a:solidFill>
                <a:effectLst/>
                <a:ea typeface="Calibri" panose="020F0502020204030204" pitchFamily="34" charset="0"/>
              </a:rPr>
              <a:t>Connect the Dots </a:t>
            </a:r>
            <a:r>
              <a:rPr lang="en-IN" sz="1800" b="1" dirty="0">
                <a:solidFill>
                  <a:srgbClr val="AFABAB"/>
                </a:solidFill>
                <a:effectLst/>
                <a:ea typeface="Calibri" panose="020F0502020204030204" pitchFamily="34" charset="0"/>
              </a:rPr>
              <a:t>| </a:t>
            </a:r>
            <a:r>
              <a:rPr lang="en-IN" sz="1800" b="1" u="sng" dirty="0">
                <a:solidFill>
                  <a:srgbClr val="5B5B5B"/>
                </a:solidFill>
                <a:effectLst/>
                <a:ea typeface="Calibri" panose="020F0502020204030204" pitchFamily="34" charset="0"/>
                <a:hlinkClick r:id="rId4"/>
              </a:rPr>
              <a:t>www.tredence.com</a:t>
            </a:r>
            <a:endParaRPr lang="en-US" sz="1800" b="1" dirty="0">
              <a:effectLst/>
              <a:ea typeface="Calibri" panose="020F0502020204030204" pitchFamily="34" charset="0"/>
            </a:endParaRPr>
          </a:p>
          <a:p>
            <a:pPr algn="ctr"/>
            <a:endParaRPr lang="en-US" b="1" dirty="0"/>
          </a:p>
          <a:p>
            <a:pPr algn="ctr"/>
            <a:endParaRPr lang="en-US" b="1" dirty="0"/>
          </a:p>
        </p:txBody>
      </p:sp>
      <p:pic>
        <p:nvPicPr>
          <p:cNvPr id="4" name="Picture 3" descr="A close-up of a logo&#10;&#10;Description automatically generated">
            <a:extLst>
              <a:ext uri="{FF2B5EF4-FFF2-40B4-BE49-F238E27FC236}">
                <a16:creationId xmlns:a16="http://schemas.microsoft.com/office/drawing/2014/main" id="{CB0B5AAD-8592-FFD1-B46D-CAA216D7234D}"/>
              </a:ext>
            </a:extLst>
          </p:cNvPr>
          <p:cNvPicPr>
            <a:picLocks noChangeAspect="1"/>
          </p:cNvPicPr>
          <p:nvPr/>
        </p:nvPicPr>
        <p:blipFill rotWithShape="1">
          <a:blip r:embed="rId5">
            <a:extLst>
              <a:ext uri="{28A0092B-C50C-407E-A947-70E740481C1C}">
                <a14:useLocalDpi xmlns:a14="http://schemas.microsoft.com/office/drawing/2010/main" val="0"/>
              </a:ext>
            </a:extLst>
          </a:blip>
          <a:srcRect r="37225"/>
          <a:stretch/>
        </p:blipFill>
        <p:spPr>
          <a:xfrm>
            <a:off x="1836830" y="5581116"/>
            <a:ext cx="4256516" cy="915377"/>
          </a:xfrm>
          <a:prstGeom prst="rect">
            <a:avLst/>
          </a:prstGeom>
        </p:spPr>
      </p:pic>
    </p:spTree>
    <p:extLst>
      <p:ext uri="{BB962C8B-B14F-4D97-AF65-F5344CB8AC3E}">
        <p14:creationId xmlns:p14="http://schemas.microsoft.com/office/powerpoint/2010/main" val="4062249044"/>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down)">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44FC47-C2AB-3D18-E44B-BC18A13E1897}"/>
              </a:ext>
            </a:extLst>
          </p:cNvPr>
          <p:cNvSpPr txBox="1"/>
          <p:nvPr/>
        </p:nvSpPr>
        <p:spPr>
          <a:xfrm>
            <a:off x="396949" y="404037"/>
            <a:ext cx="10852297" cy="707886"/>
          </a:xfrm>
          <a:prstGeom prst="rect">
            <a:avLst/>
          </a:prstGeom>
          <a:noFill/>
        </p:spPr>
        <p:txBody>
          <a:bodyPr wrap="square" rtlCol="0">
            <a:spAutoFit/>
          </a:bodyPr>
          <a:lstStyle/>
          <a:p>
            <a:pPr algn="ctr"/>
            <a:r>
              <a:rPr lang="en-US" sz="4000" b="1" dirty="0">
                <a:solidFill>
                  <a:schemeClr val="accent1"/>
                </a:solidFill>
                <a:latin typeface="+mj-lt"/>
              </a:rPr>
              <a:t>Artificial Intelligence</a:t>
            </a:r>
          </a:p>
        </p:txBody>
      </p:sp>
      <p:pic>
        <p:nvPicPr>
          <p:cNvPr id="6" name="Picture 5" descr="A diagram of a brain">
            <a:extLst>
              <a:ext uri="{FF2B5EF4-FFF2-40B4-BE49-F238E27FC236}">
                <a16:creationId xmlns:a16="http://schemas.microsoft.com/office/drawing/2014/main" id="{3CF4F89C-1657-7523-09B2-1AF7BC3150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353" y="2307487"/>
            <a:ext cx="5467350" cy="3752850"/>
          </a:xfrm>
          <a:prstGeom prst="rect">
            <a:avLst/>
          </a:prstGeom>
        </p:spPr>
      </p:pic>
      <p:sp>
        <p:nvSpPr>
          <p:cNvPr id="8" name="TextBox 7">
            <a:extLst>
              <a:ext uri="{FF2B5EF4-FFF2-40B4-BE49-F238E27FC236}">
                <a16:creationId xmlns:a16="http://schemas.microsoft.com/office/drawing/2014/main" id="{751F1897-1C1C-032E-93E3-CA97E56758C5}"/>
              </a:ext>
            </a:extLst>
          </p:cNvPr>
          <p:cNvSpPr txBox="1"/>
          <p:nvPr/>
        </p:nvSpPr>
        <p:spPr>
          <a:xfrm>
            <a:off x="6096000" y="1336979"/>
            <a:ext cx="5879805" cy="5693866"/>
          </a:xfrm>
          <a:prstGeom prst="rect">
            <a:avLst/>
          </a:prstGeom>
          <a:noFill/>
        </p:spPr>
        <p:txBody>
          <a:bodyPr wrap="square" rtlCol="0">
            <a:spAutoFit/>
          </a:bodyPr>
          <a:lstStyle/>
          <a:p>
            <a:pPr marL="285750" indent="-285750">
              <a:buFont typeface="Wingdings" panose="05000000000000000000" pitchFamily="2" charset="2"/>
              <a:buChar char="Ø"/>
            </a:pPr>
            <a:r>
              <a:rPr lang="en-US" sz="2800" b="1" dirty="0"/>
              <a:t>Enable machines to understand learn  and make decisions</a:t>
            </a:r>
          </a:p>
          <a:p>
            <a:endParaRPr lang="en-US" sz="2800" b="1" dirty="0"/>
          </a:p>
          <a:p>
            <a:pPr marL="285750" indent="-285750">
              <a:buFont typeface="Wingdings" panose="05000000000000000000" pitchFamily="2" charset="2"/>
              <a:buChar char="Ø"/>
            </a:pPr>
            <a:r>
              <a:rPr lang="en-US" sz="2800" b="1" dirty="0"/>
              <a:t>Capability of performing on their own</a:t>
            </a:r>
          </a:p>
          <a:p>
            <a:endParaRPr lang="en-US" sz="2800" b="1" dirty="0"/>
          </a:p>
          <a:p>
            <a:pPr marL="285750" indent="-285750">
              <a:buFont typeface="Wingdings" panose="05000000000000000000" pitchFamily="2" charset="2"/>
              <a:buChar char="Ø"/>
            </a:pPr>
            <a:r>
              <a:rPr lang="en-US" sz="2800" b="1" dirty="0"/>
              <a:t>Embedded in online services</a:t>
            </a:r>
          </a:p>
          <a:p>
            <a:endParaRPr lang="en-US" sz="2800" b="1" dirty="0"/>
          </a:p>
          <a:p>
            <a:pPr marL="285750" indent="-285750">
              <a:buFont typeface="Wingdings" panose="05000000000000000000" pitchFamily="2" charset="2"/>
              <a:buChar char="Ø"/>
            </a:pPr>
            <a:r>
              <a:rPr lang="en-US" sz="2800" b="1" dirty="0"/>
              <a:t>A program that can sense, reason, act and adapt</a:t>
            </a:r>
          </a:p>
          <a:p>
            <a:endParaRPr lang="en-US" sz="2800" b="1" dirty="0"/>
          </a:p>
          <a:p>
            <a:pPr marL="285750" indent="-285750">
              <a:buFont typeface="Wingdings" panose="05000000000000000000" pitchFamily="2" charset="2"/>
              <a:buChar char="Ø"/>
            </a:pPr>
            <a:endParaRPr lang="en-US" sz="2800" b="1" dirty="0"/>
          </a:p>
        </p:txBody>
      </p:sp>
    </p:spTree>
    <p:extLst>
      <p:ext uri="{BB962C8B-B14F-4D97-AF65-F5344CB8AC3E}">
        <p14:creationId xmlns:p14="http://schemas.microsoft.com/office/powerpoint/2010/main" val="40031146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 calcmode="lin" valueType="num">
                                      <p:cBhvr additive="base">
                                        <p:cTn id="15"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 calcmode="lin" valueType="num">
                                      <p:cBhvr additive="base">
                                        <p:cTn id="23"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anim calcmode="lin" valueType="num">
                                      <p:cBhvr additive="base">
                                        <p:cTn id="27"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9DEBBE-A7AF-630C-09D8-E56D7E04D30F}"/>
              </a:ext>
            </a:extLst>
          </p:cNvPr>
          <p:cNvSpPr txBox="1"/>
          <p:nvPr/>
        </p:nvSpPr>
        <p:spPr>
          <a:xfrm>
            <a:off x="396949" y="457200"/>
            <a:ext cx="10852297" cy="707886"/>
          </a:xfrm>
          <a:prstGeom prst="rect">
            <a:avLst/>
          </a:prstGeom>
          <a:noFill/>
        </p:spPr>
        <p:txBody>
          <a:bodyPr wrap="square" rtlCol="0">
            <a:spAutoFit/>
          </a:bodyPr>
          <a:lstStyle/>
          <a:p>
            <a:pPr algn="ctr"/>
            <a:r>
              <a:rPr lang="en-US" sz="4000" b="1" dirty="0">
                <a:solidFill>
                  <a:schemeClr val="accent1"/>
                </a:solidFill>
                <a:latin typeface="+mj-lt"/>
              </a:rPr>
              <a:t>Machine  Learning</a:t>
            </a:r>
          </a:p>
        </p:txBody>
      </p:sp>
      <p:pic>
        <p:nvPicPr>
          <p:cNvPr id="4" name="Picture 3" descr="A blue machine with a mechanical arm">
            <a:extLst>
              <a:ext uri="{FF2B5EF4-FFF2-40B4-BE49-F238E27FC236}">
                <a16:creationId xmlns:a16="http://schemas.microsoft.com/office/drawing/2014/main" id="{89F31B68-FB5C-6F8B-B8E5-2494CAA1A6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527" y="1650704"/>
            <a:ext cx="4742121" cy="3556591"/>
          </a:xfrm>
          <a:prstGeom prst="rect">
            <a:avLst/>
          </a:prstGeom>
        </p:spPr>
      </p:pic>
      <p:sp>
        <p:nvSpPr>
          <p:cNvPr id="5" name="TextBox 4">
            <a:extLst>
              <a:ext uri="{FF2B5EF4-FFF2-40B4-BE49-F238E27FC236}">
                <a16:creationId xmlns:a16="http://schemas.microsoft.com/office/drawing/2014/main" id="{39A930F6-E7F6-04D7-12DE-2F7D6DFE795C}"/>
              </a:ext>
            </a:extLst>
          </p:cNvPr>
          <p:cNvSpPr txBox="1"/>
          <p:nvPr/>
        </p:nvSpPr>
        <p:spPr>
          <a:xfrm>
            <a:off x="5646314" y="1481779"/>
            <a:ext cx="5982159" cy="5693866"/>
          </a:xfrm>
          <a:prstGeom prst="rect">
            <a:avLst/>
          </a:prstGeom>
          <a:noFill/>
        </p:spPr>
        <p:txBody>
          <a:bodyPr wrap="square" rtlCol="0">
            <a:spAutoFit/>
          </a:bodyPr>
          <a:lstStyle/>
          <a:p>
            <a:pPr marL="285750" indent="-285750">
              <a:buFont typeface="Wingdings" panose="05000000000000000000" pitchFamily="2" charset="2"/>
              <a:buChar char="Ø"/>
            </a:pPr>
            <a:r>
              <a:rPr lang="en-US" sz="2800" b="1" dirty="0"/>
              <a:t>It is Subset of AI</a:t>
            </a:r>
          </a:p>
          <a:p>
            <a:endParaRPr lang="en-US" sz="2800" b="1" dirty="0"/>
          </a:p>
          <a:p>
            <a:pPr marL="285750" indent="-285750">
              <a:buFont typeface="Wingdings" panose="05000000000000000000" pitchFamily="2" charset="2"/>
              <a:buChar char="Ø"/>
            </a:pPr>
            <a:r>
              <a:rPr lang="en-US" sz="2800" b="1" dirty="0"/>
              <a:t>Algorithms that help machine to learn and improve</a:t>
            </a:r>
          </a:p>
          <a:p>
            <a:endParaRPr lang="en-US" sz="2800" b="1" dirty="0"/>
          </a:p>
          <a:p>
            <a:pPr marL="285750" indent="-285750">
              <a:buFont typeface="Wingdings" panose="05000000000000000000" pitchFamily="2" charset="2"/>
              <a:buChar char="Ø"/>
            </a:pPr>
            <a:r>
              <a:rPr lang="en-US" sz="2800" b="1" dirty="0"/>
              <a:t>Nature Language Processing</a:t>
            </a:r>
          </a:p>
          <a:p>
            <a:endParaRPr lang="en-US" sz="2800" b="1" dirty="0"/>
          </a:p>
          <a:p>
            <a:pPr marL="285750" indent="-285750">
              <a:buFont typeface="Wingdings" panose="05000000000000000000" pitchFamily="2" charset="2"/>
              <a:buChar char="Ø"/>
            </a:pPr>
            <a:r>
              <a:rPr lang="en-US" sz="2800" b="1" dirty="0"/>
              <a:t>Computer Vision</a:t>
            </a:r>
          </a:p>
          <a:p>
            <a:endParaRPr lang="en-US" sz="2800" b="1" dirty="0"/>
          </a:p>
          <a:p>
            <a:pPr marL="285750" indent="-285750">
              <a:buFont typeface="Wingdings" panose="05000000000000000000" pitchFamily="2" charset="2"/>
              <a:buChar char="Ø"/>
            </a:pPr>
            <a:r>
              <a:rPr lang="en-US" sz="2800" b="1" dirty="0"/>
              <a:t>Recommendation Systems</a:t>
            </a:r>
          </a:p>
          <a:p>
            <a:pPr marL="285750" indent="-285750">
              <a:buFont typeface="Wingdings" panose="05000000000000000000" pitchFamily="2" charset="2"/>
              <a:buChar char="Ø"/>
            </a:pPr>
            <a:endParaRPr lang="en-US" sz="2800" b="1" dirty="0"/>
          </a:p>
          <a:p>
            <a:pPr marL="285750" indent="-285750">
              <a:buFont typeface="Wingdings" panose="05000000000000000000" pitchFamily="2" charset="2"/>
              <a:buChar char="Ø"/>
            </a:pPr>
            <a:endParaRPr lang="en-US" sz="2800" b="1" dirty="0"/>
          </a:p>
          <a:p>
            <a:pPr marL="285750" indent="-285750">
              <a:buFont typeface="Wingdings" panose="05000000000000000000" pitchFamily="2" charset="2"/>
              <a:buChar char="Ø"/>
            </a:pPr>
            <a:endParaRPr lang="en-US" sz="2800" b="1" dirty="0"/>
          </a:p>
        </p:txBody>
      </p:sp>
    </p:spTree>
    <p:extLst>
      <p:ext uri="{BB962C8B-B14F-4D97-AF65-F5344CB8AC3E}">
        <p14:creationId xmlns:p14="http://schemas.microsoft.com/office/powerpoint/2010/main" val="22856674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1000"/>
                                        <p:tgtEl>
                                          <p:spTgt spid="5">
                                            <p:txEl>
                                              <p:pRg st="0" end="0"/>
                                            </p:txEl>
                                          </p:spTgt>
                                        </p:tgtEl>
                                      </p:cBhvr>
                                    </p:animEffect>
                                    <p:anim calcmode="lin" valueType="num">
                                      <p:cBhvr>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anim calcmode="lin" valueType="num">
                                      <p:cBhvr>
                                        <p:cTn id="2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fade">
                                      <p:cBhvr>
                                        <p:cTn id="28" dur="1000"/>
                                        <p:tgtEl>
                                          <p:spTgt spid="5">
                                            <p:txEl>
                                              <p:pRg st="4" end="4"/>
                                            </p:txEl>
                                          </p:spTgt>
                                        </p:tgtEl>
                                      </p:cBhvr>
                                    </p:animEffect>
                                    <p:anim calcmode="lin" valueType="num">
                                      <p:cBhvr>
                                        <p:cTn id="29"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4" end="4"/>
                                            </p:txEl>
                                          </p:spTgt>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fade">
                                      <p:cBhvr>
                                        <p:cTn id="33" dur="1000"/>
                                        <p:tgtEl>
                                          <p:spTgt spid="5">
                                            <p:txEl>
                                              <p:pRg st="6" end="6"/>
                                            </p:txEl>
                                          </p:spTgt>
                                        </p:tgtEl>
                                      </p:cBhvr>
                                    </p:animEffect>
                                    <p:anim calcmode="lin" valueType="num">
                                      <p:cBhvr>
                                        <p:cTn id="34"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5" dur="1000" fill="hold"/>
                                        <p:tgtEl>
                                          <p:spTgt spid="5">
                                            <p:txEl>
                                              <p:pRg st="6" end="6"/>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5">
                                            <p:txEl>
                                              <p:pRg st="8" end="8"/>
                                            </p:txEl>
                                          </p:spTgt>
                                        </p:tgtEl>
                                        <p:attrNameLst>
                                          <p:attrName>style.visibility</p:attrName>
                                        </p:attrNameLst>
                                      </p:cBhvr>
                                      <p:to>
                                        <p:strVal val="visible"/>
                                      </p:to>
                                    </p:set>
                                    <p:animEffect transition="in" filter="fade">
                                      <p:cBhvr>
                                        <p:cTn id="38" dur="1000"/>
                                        <p:tgtEl>
                                          <p:spTgt spid="5">
                                            <p:txEl>
                                              <p:pRg st="8" end="8"/>
                                            </p:txEl>
                                          </p:spTgt>
                                        </p:tgtEl>
                                      </p:cBhvr>
                                    </p:animEffect>
                                    <p:anim calcmode="lin" valueType="num">
                                      <p:cBhvr>
                                        <p:cTn id="39"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40" dur="1000" fill="hold"/>
                                        <p:tgtEl>
                                          <p:spTgt spid="5">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AEB0F9C-87B0-C535-5A36-6FF4F4DFD5E9}"/>
              </a:ext>
            </a:extLst>
          </p:cNvPr>
          <p:cNvSpPr txBox="1"/>
          <p:nvPr/>
        </p:nvSpPr>
        <p:spPr>
          <a:xfrm>
            <a:off x="396949" y="404037"/>
            <a:ext cx="10852297" cy="707886"/>
          </a:xfrm>
          <a:prstGeom prst="rect">
            <a:avLst/>
          </a:prstGeom>
          <a:noFill/>
        </p:spPr>
        <p:txBody>
          <a:bodyPr wrap="square" rtlCol="0">
            <a:spAutoFit/>
          </a:bodyPr>
          <a:lstStyle/>
          <a:p>
            <a:pPr algn="ctr"/>
            <a:r>
              <a:rPr lang="en-US" sz="4000" b="1" dirty="0">
                <a:solidFill>
                  <a:schemeClr val="accent1"/>
                </a:solidFill>
                <a:latin typeface="+mj-lt"/>
              </a:rPr>
              <a:t>Emerging Technologies</a:t>
            </a:r>
          </a:p>
        </p:txBody>
      </p:sp>
      <p:pic>
        <p:nvPicPr>
          <p:cNvPr id="9" name="Picture 8" descr="A person wearing a virtual reality headset">
            <a:extLst>
              <a:ext uri="{FF2B5EF4-FFF2-40B4-BE49-F238E27FC236}">
                <a16:creationId xmlns:a16="http://schemas.microsoft.com/office/drawing/2014/main" id="{4374784D-D08B-AA4E-CABE-A67604E402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7392" y="2524766"/>
            <a:ext cx="2440049" cy="2440049"/>
          </a:xfrm>
          <a:prstGeom prst="rect">
            <a:avLst/>
          </a:prstGeom>
        </p:spPr>
      </p:pic>
      <p:pic>
        <p:nvPicPr>
          <p:cNvPr id="11" name="Picture 10" descr="A black and white symbol with a atom inside&#10;&#10;Description automatically generated">
            <a:extLst>
              <a:ext uri="{FF2B5EF4-FFF2-40B4-BE49-F238E27FC236}">
                <a16:creationId xmlns:a16="http://schemas.microsoft.com/office/drawing/2014/main" id="{DCA4E70E-063E-E90A-793B-67C719114A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8981" y="1601666"/>
            <a:ext cx="2143125" cy="2143125"/>
          </a:xfrm>
          <a:prstGeom prst="rect">
            <a:avLst/>
          </a:prstGeom>
        </p:spPr>
      </p:pic>
      <p:pic>
        <p:nvPicPr>
          <p:cNvPr id="13" name="Picture 12" descr="A hand holding a phone with a cube on the screen&#10;&#10;Description automatically generated">
            <a:extLst>
              <a:ext uri="{FF2B5EF4-FFF2-40B4-BE49-F238E27FC236}">
                <a16:creationId xmlns:a16="http://schemas.microsoft.com/office/drawing/2014/main" id="{CF8787E4-18A2-99AA-5912-30E104EFD2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6975" y="1517506"/>
            <a:ext cx="2143125" cy="2143125"/>
          </a:xfrm>
          <a:prstGeom prst="rect">
            <a:avLst/>
          </a:prstGeom>
        </p:spPr>
      </p:pic>
      <p:pic>
        <p:nvPicPr>
          <p:cNvPr id="15" name="Picture 14" descr="A blue line drawing of a cube&#10;&#10;Description automatically generated">
            <a:extLst>
              <a:ext uri="{FF2B5EF4-FFF2-40B4-BE49-F238E27FC236}">
                <a16:creationId xmlns:a16="http://schemas.microsoft.com/office/drawing/2014/main" id="{689366C2-BF03-4799-1901-181382F20C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6975" y="4060708"/>
            <a:ext cx="2255180" cy="2255180"/>
          </a:xfrm>
          <a:prstGeom prst="rect">
            <a:avLst/>
          </a:prstGeom>
        </p:spPr>
      </p:pic>
      <p:pic>
        <p:nvPicPr>
          <p:cNvPr id="17" name="Picture 16" descr="A black and white icon of a computer&#10;&#10;Description automatically generated">
            <a:extLst>
              <a:ext uri="{FF2B5EF4-FFF2-40B4-BE49-F238E27FC236}">
                <a16:creationId xmlns:a16="http://schemas.microsoft.com/office/drawing/2014/main" id="{700C151F-7E77-D638-A571-6C8ED365F3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36270" y="4060708"/>
            <a:ext cx="1712976" cy="1865376"/>
          </a:xfrm>
          <a:prstGeom prst="rect">
            <a:avLst/>
          </a:prstGeom>
        </p:spPr>
      </p:pic>
    </p:spTree>
    <p:extLst>
      <p:ext uri="{BB962C8B-B14F-4D97-AF65-F5344CB8AC3E}">
        <p14:creationId xmlns:p14="http://schemas.microsoft.com/office/powerpoint/2010/main" val="248637610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anim calcmode="lin" valueType="num">
                                      <p:cBhvr>
                                        <p:cTn id="22" dur="1000" fill="hold"/>
                                        <p:tgtEl>
                                          <p:spTgt spid="17"/>
                                        </p:tgtEl>
                                        <p:attrNameLst>
                                          <p:attrName>ppt_x</p:attrName>
                                        </p:attrNameLst>
                                      </p:cBhvr>
                                      <p:tavLst>
                                        <p:tav tm="0">
                                          <p:val>
                                            <p:strVal val="#ppt_x"/>
                                          </p:val>
                                        </p:tav>
                                        <p:tav tm="100000">
                                          <p:val>
                                            <p:strVal val="#ppt_x"/>
                                          </p:val>
                                        </p:tav>
                                      </p:tavLst>
                                    </p:anim>
                                    <p:anim calcmode="lin" valueType="num">
                                      <p:cBhvr>
                                        <p:cTn id="2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anim calcmode="lin" valueType="num">
                                      <p:cBhvr>
                                        <p:cTn id="29" dur="1000" fill="hold"/>
                                        <p:tgtEl>
                                          <p:spTgt spid="13"/>
                                        </p:tgtEl>
                                        <p:attrNameLst>
                                          <p:attrName>ppt_x</p:attrName>
                                        </p:attrNameLst>
                                      </p:cBhvr>
                                      <p:tavLst>
                                        <p:tav tm="0">
                                          <p:val>
                                            <p:strVal val="#ppt_x"/>
                                          </p:val>
                                        </p:tav>
                                        <p:tav tm="100000">
                                          <p:val>
                                            <p:strVal val="#ppt_x"/>
                                          </p:val>
                                        </p:tav>
                                      </p:tavLst>
                                    </p:anim>
                                    <p:anim calcmode="lin" valueType="num">
                                      <p:cBhvr>
                                        <p:cTn id="3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AEB0F9C-87B0-C535-5A36-6FF4F4DFD5E9}"/>
              </a:ext>
            </a:extLst>
          </p:cNvPr>
          <p:cNvSpPr txBox="1"/>
          <p:nvPr/>
        </p:nvSpPr>
        <p:spPr>
          <a:xfrm>
            <a:off x="396949" y="404037"/>
            <a:ext cx="10852297" cy="707886"/>
          </a:xfrm>
          <a:prstGeom prst="rect">
            <a:avLst/>
          </a:prstGeom>
          <a:noFill/>
        </p:spPr>
        <p:txBody>
          <a:bodyPr wrap="square" rtlCol="0">
            <a:spAutoFit/>
          </a:bodyPr>
          <a:lstStyle/>
          <a:p>
            <a:pPr algn="ctr"/>
            <a:r>
              <a:rPr lang="en-US" sz="4000" b="1" dirty="0">
                <a:solidFill>
                  <a:schemeClr val="accent1"/>
                </a:solidFill>
                <a:latin typeface="+mj-lt"/>
              </a:rPr>
              <a:t>Key Skills for success in IT Industry</a:t>
            </a:r>
          </a:p>
        </p:txBody>
      </p:sp>
      <p:pic>
        <p:nvPicPr>
          <p:cNvPr id="3" name="Picture 2" descr="A group of people holding signs&#10;&#10;Description automatically generated">
            <a:extLst>
              <a:ext uri="{FF2B5EF4-FFF2-40B4-BE49-F238E27FC236}">
                <a16:creationId xmlns:a16="http://schemas.microsoft.com/office/drawing/2014/main" id="{010DCD16-2BBF-DA43-349A-1F6272D7B1CE}"/>
              </a:ext>
            </a:extLst>
          </p:cNvPr>
          <p:cNvPicPr>
            <a:picLocks noChangeAspect="1"/>
          </p:cNvPicPr>
          <p:nvPr/>
        </p:nvPicPr>
        <p:blipFill rotWithShape="1">
          <a:blip r:embed="rId3">
            <a:extLst>
              <a:ext uri="{28A0092B-C50C-407E-A947-70E740481C1C}">
                <a14:useLocalDpi xmlns:a14="http://schemas.microsoft.com/office/drawing/2010/main" val="0"/>
              </a:ext>
            </a:extLst>
          </a:blip>
          <a:srcRect t="-1" b="13195"/>
          <a:stretch/>
        </p:blipFill>
        <p:spPr>
          <a:xfrm>
            <a:off x="610613" y="1403499"/>
            <a:ext cx="4426060" cy="2360428"/>
          </a:xfrm>
          <a:prstGeom prst="rect">
            <a:avLst/>
          </a:prstGeom>
        </p:spPr>
      </p:pic>
      <p:pic>
        <p:nvPicPr>
          <p:cNvPr id="5" name="Picture 4" descr="A colorful lizard with a spiral tail&#10;&#10;Description automatically generated">
            <a:extLst>
              <a:ext uri="{FF2B5EF4-FFF2-40B4-BE49-F238E27FC236}">
                <a16:creationId xmlns:a16="http://schemas.microsoft.com/office/drawing/2014/main" id="{432EB9F0-F736-01E3-F922-48F8B8D330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27480" y="1990769"/>
            <a:ext cx="2449600" cy="1773158"/>
          </a:xfrm>
          <a:prstGeom prst="rect">
            <a:avLst/>
          </a:prstGeom>
        </p:spPr>
      </p:pic>
      <p:pic>
        <p:nvPicPr>
          <p:cNvPr id="8" name="Picture 7" descr="A couple of blue and green figures with speech bubbles&#10;&#10;Description automatically generated">
            <a:extLst>
              <a:ext uri="{FF2B5EF4-FFF2-40B4-BE49-F238E27FC236}">
                <a16:creationId xmlns:a16="http://schemas.microsoft.com/office/drawing/2014/main" id="{73258504-0BA5-226F-1E38-4CF612D171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3491" y="1611546"/>
            <a:ext cx="2334091" cy="2375665"/>
          </a:xfrm>
          <a:prstGeom prst="rect">
            <a:avLst/>
          </a:prstGeom>
        </p:spPr>
      </p:pic>
      <p:pic>
        <p:nvPicPr>
          <p:cNvPr id="10" name="Picture 9" descr="A person with red hair and a stopwatch&#10;&#10;Description automatically generated">
            <a:extLst>
              <a:ext uri="{FF2B5EF4-FFF2-40B4-BE49-F238E27FC236}">
                <a16:creationId xmlns:a16="http://schemas.microsoft.com/office/drawing/2014/main" id="{E74D854D-F8AF-BE2B-4759-1932183D9B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36673" y="4174386"/>
            <a:ext cx="2476500" cy="1847850"/>
          </a:xfrm>
          <a:prstGeom prst="rect">
            <a:avLst/>
          </a:prstGeom>
        </p:spPr>
      </p:pic>
      <p:pic>
        <p:nvPicPr>
          <p:cNvPr id="12" name="Picture 11" descr="A cartoon of kids using a computer&#10;&#10;Description automatically generated">
            <a:extLst>
              <a:ext uri="{FF2B5EF4-FFF2-40B4-BE49-F238E27FC236}">
                <a16:creationId xmlns:a16="http://schemas.microsoft.com/office/drawing/2014/main" id="{EB0D470C-1CFC-9604-244F-65A0790E64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52760" y="3949997"/>
            <a:ext cx="2143125" cy="2143125"/>
          </a:xfrm>
          <a:prstGeom prst="rect">
            <a:avLst/>
          </a:prstGeom>
        </p:spPr>
      </p:pic>
      <p:pic>
        <p:nvPicPr>
          <p:cNvPr id="14" name="Picture 13" descr="A cartoon of a person with glasses and light bulbs in his head&#10;&#10;Description automatically generated">
            <a:extLst>
              <a:ext uri="{FF2B5EF4-FFF2-40B4-BE49-F238E27FC236}">
                <a16:creationId xmlns:a16="http://schemas.microsoft.com/office/drawing/2014/main" id="{0DE752E1-0468-9A81-B53A-4B6D89C1483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80717" y="3949997"/>
            <a:ext cx="2143125" cy="2143125"/>
          </a:xfrm>
          <a:prstGeom prst="rect">
            <a:avLst/>
          </a:prstGeom>
        </p:spPr>
      </p:pic>
    </p:spTree>
    <p:extLst>
      <p:ext uri="{BB962C8B-B14F-4D97-AF65-F5344CB8AC3E}">
        <p14:creationId xmlns:p14="http://schemas.microsoft.com/office/powerpoint/2010/main" val="217444919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ppt_x"/>
                                          </p:val>
                                        </p:tav>
                                        <p:tav tm="100000">
                                          <p:val>
                                            <p:strVal val="#ppt_x"/>
                                          </p:val>
                                        </p:tav>
                                      </p:tavLst>
                                    </p:anim>
                                    <p:anim calcmode="lin" valueType="num">
                                      <p:cBhvr additive="base">
                                        <p:cTn id="3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AEB0F9C-87B0-C535-5A36-6FF4F4DFD5E9}"/>
              </a:ext>
            </a:extLst>
          </p:cNvPr>
          <p:cNvSpPr txBox="1"/>
          <p:nvPr/>
        </p:nvSpPr>
        <p:spPr>
          <a:xfrm>
            <a:off x="396949" y="404037"/>
            <a:ext cx="10852297" cy="707886"/>
          </a:xfrm>
          <a:prstGeom prst="rect">
            <a:avLst/>
          </a:prstGeom>
          <a:noFill/>
        </p:spPr>
        <p:txBody>
          <a:bodyPr wrap="square" rtlCol="0">
            <a:spAutoFit/>
          </a:bodyPr>
          <a:lstStyle/>
          <a:p>
            <a:pPr algn="ctr"/>
            <a:r>
              <a:rPr lang="en-US" sz="4000" b="1" dirty="0">
                <a:solidFill>
                  <a:schemeClr val="accent1"/>
                </a:solidFill>
                <a:latin typeface="+mj-lt"/>
              </a:rPr>
              <a:t>Cultivating Industry Ready Skills</a:t>
            </a:r>
          </a:p>
        </p:txBody>
      </p:sp>
      <p:pic>
        <p:nvPicPr>
          <p:cNvPr id="3" name="Picture 2" descr="A screen with text on it&#10;&#10;Description automatically generated">
            <a:extLst>
              <a:ext uri="{FF2B5EF4-FFF2-40B4-BE49-F238E27FC236}">
                <a16:creationId xmlns:a16="http://schemas.microsoft.com/office/drawing/2014/main" id="{C887DAFB-C9B6-A520-342B-52627E15FE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146" y="1616149"/>
            <a:ext cx="3006236" cy="2254102"/>
          </a:xfrm>
          <a:prstGeom prst="rect">
            <a:avLst/>
          </a:prstGeom>
        </p:spPr>
      </p:pic>
      <p:pic>
        <p:nvPicPr>
          <p:cNvPr id="5" name="Picture 4" descr="A group of electronic devices&#10;&#10;Description automatically generated">
            <a:extLst>
              <a:ext uri="{FF2B5EF4-FFF2-40B4-BE49-F238E27FC236}">
                <a16:creationId xmlns:a16="http://schemas.microsoft.com/office/drawing/2014/main" id="{9F037DE6-41FB-1B30-A671-E33A2E80E9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3403" y="1688804"/>
            <a:ext cx="2108791" cy="2108791"/>
          </a:xfrm>
          <a:prstGeom prst="rect">
            <a:avLst/>
          </a:prstGeom>
        </p:spPr>
      </p:pic>
      <p:pic>
        <p:nvPicPr>
          <p:cNvPr id="8" name="Picture 7" descr="A diagram of a diagram&#10;&#10;Description automatically generated with medium confidence">
            <a:extLst>
              <a:ext uri="{FF2B5EF4-FFF2-40B4-BE49-F238E27FC236}">
                <a16:creationId xmlns:a16="http://schemas.microsoft.com/office/drawing/2014/main" id="{9AA3EEFB-893F-93E3-6800-17CED5A77B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3061" y="3923414"/>
            <a:ext cx="2362768" cy="2362768"/>
          </a:xfrm>
          <a:prstGeom prst="rect">
            <a:avLst/>
          </a:prstGeom>
        </p:spPr>
      </p:pic>
      <p:pic>
        <p:nvPicPr>
          <p:cNvPr id="10" name="Picture 9" descr="A diagram of a puzzle&#10;&#10;Description automatically generated">
            <a:extLst>
              <a:ext uri="{FF2B5EF4-FFF2-40B4-BE49-F238E27FC236}">
                <a16:creationId xmlns:a16="http://schemas.microsoft.com/office/drawing/2014/main" id="{549F3A5E-88C7-0E9E-78FC-03A2A690AD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6846" y="2814348"/>
            <a:ext cx="3528158" cy="2254101"/>
          </a:xfrm>
          <a:prstGeom prst="rect">
            <a:avLst/>
          </a:prstGeom>
        </p:spPr>
      </p:pic>
      <p:pic>
        <p:nvPicPr>
          <p:cNvPr id="12" name="Picture 11" descr="A group of people connected to each other&#10;&#10;Description automatically generated">
            <a:extLst>
              <a:ext uri="{FF2B5EF4-FFF2-40B4-BE49-F238E27FC236}">
                <a16:creationId xmlns:a16="http://schemas.microsoft.com/office/drawing/2014/main" id="{E31671D9-9C5B-C2DB-AD6F-16BEABDF09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66353" y="4085568"/>
            <a:ext cx="2582893" cy="2038460"/>
          </a:xfrm>
          <a:prstGeom prst="rect">
            <a:avLst/>
          </a:prstGeom>
        </p:spPr>
      </p:pic>
    </p:spTree>
    <p:extLst>
      <p:ext uri="{BB962C8B-B14F-4D97-AF65-F5344CB8AC3E}">
        <p14:creationId xmlns:p14="http://schemas.microsoft.com/office/powerpoint/2010/main" val="163014519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E3D6374-DCC8-512A-1157-F034776A59D2}"/>
              </a:ext>
            </a:extLst>
          </p:cNvPr>
          <p:cNvSpPr txBox="1"/>
          <p:nvPr/>
        </p:nvSpPr>
        <p:spPr>
          <a:xfrm>
            <a:off x="396949" y="404037"/>
            <a:ext cx="10852297" cy="707886"/>
          </a:xfrm>
          <a:prstGeom prst="rect">
            <a:avLst/>
          </a:prstGeom>
          <a:noFill/>
        </p:spPr>
        <p:txBody>
          <a:bodyPr wrap="square" rtlCol="0">
            <a:spAutoFit/>
          </a:bodyPr>
          <a:lstStyle/>
          <a:p>
            <a:pPr algn="ctr"/>
            <a:r>
              <a:rPr lang="en-US" sz="4000" b="1" dirty="0">
                <a:solidFill>
                  <a:schemeClr val="accent1"/>
                </a:solidFill>
                <a:latin typeface="+mj-lt"/>
              </a:rPr>
              <a:t>Career Paths</a:t>
            </a:r>
          </a:p>
        </p:txBody>
      </p:sp>
      <p:pic>
        <p:nvPicPr>
          <p:cNvPr id="13" name="Picture 12" descr="A person sitting at a desk&#10;&#10;Description automatically generated">
            <a:extLst>
              <a:ext uri="{FF2B5EF4-FFF2-40B4-BE49-F238E27FC236}">
                <a16:creationId xmlns:a16="http://schemas.microsoft.com/office/drawing/2014/main" id="{417E4B92-F348-0772-DCFF-FBB3BD758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9586" y="2851553"/>
            <a:ext cx="2527380" cy="2527380"/>
          </a:xfrm>
          <a:prstGeom prst="rect">
            <a:avLst/>
          </a:prstGeom>
        </p:spPr>
      </p:pic>
      <p:sp>
        <p:nvSpPr>
          <p:cNvPr id="16" name="Rectangle 15">
            <a:extLst>
              <a:ext uri="{FF2B5EF4-FFF2-40B4-BE49-F238E27FC236}">
                <a16:creationId xmlns:a16="http://schemas.microsoft.com/office/drawing/2014/main" id="{0B138F19-521E-6A59-E2BE-6FB4D62CABF5}"/>
              </a:ext>
            </a:extLst>
          </p:cNvPr>
          <p:cNvSpPr/>
          <p:nvPr/>
        </p:nvSpPr>
        <p:spPr>
          <a:xfrm>
            <a:off x="182930" y="1318956"/>
            <a:ext cx="5017719"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latin typeface="+mj-lt"/>
              </a:rPr>
              <a:t>Software Development</a:t>
            </a:r>
          </a:p>
        </p:txBody>
      </p:sp>
      <p:sp>
        <p:nvSpPr>
          <p:cNvPr id="17" name="Rectangle 16">
            <a:extLst>
              <a:ext uri="{FF2B5EF4-FFF2-40B4-BE49-F238E27FC236}">
                <a16:creationId xmlns:a16="http://schemas.microsoft.com/office/drawing/2014/main" id="{441B0028-F95E-E1CD-3226-60BA6B347F14}"/>
              </a:ext>
            </a:extLst>
          </p:cNvPr>
          <p:cNvSpPr/>
          <p:nvPr/>
        </p:nvSpPr>
        <p:spPr>
          <a:xfrm>
            <a:off x="5026943" y="1810220"/>
            <a:ext cx="2190023" cy="584775"/>
          </a:xfrm>
          <a:prstGeom prst="rect">
            <a:avLst/>
          </a:prstGeom>
          <a:noFill/>
        </p:spPr>
        <p:txBody>
          <a:bodyPr wrap="none" lIns="91440" tIns="45720" rIns="91440" bIns="45720">
            <a:spAutoFit/>
          </a:bodyPr>
          <a:lstStyle/>
          <a:p>
            <a:pPr algn="ctr"/>
            <a:r>
              <a:rPr lang="en-US" sz="3200" b="1" cap="none" spc="0" dirty="0">
                <a:ln w="0"/>
                <a:solidFill>
                  <a:schemeClr val="tx1"/>
                </a:solidFill>
                <a:effectLst>
                  <a:outerShdw blurRad="38100" dist="19050" dir="2700000" algn="tl" rotWithShape="0">
                    <a:schemeClr val="dk1">
                      <a:alpha val="40000"/>
                    </a:schemeClr>
                  </a:outerShdw>
                </a:effectLst>
              </a:rPr>
              <a:t>AI and ML</a:t>
            </a:r>
          </a:p>
        </p:txBody>
      </p:sp>
      <p:sp>
        <p:nvSpPr>
          <p:cNvPr id="18" name="Rectangle 17">
            <a:extLst>
              <a:ext uri="{FF2B5EF4-FFF2-40B4-BE49-F238E27FC236}">
                <a16:creationId xmlns:a16="http://schemas.microsoft.com/office/drawing/2014/main" id="{55FC4269-5AC0-F2B1-820E-6037B17D3518}"/>
              </a:ext>
            </a:extLst>
          </p:cNvPr>
          <p:cNvSpPr/>
          <p:nvPr/>
        </p:nvSpPr>
        <p:spPr>
          <a:xfrm>
            <a:off x="7420152" y="1318955"/>
            <a:ext cx="4089582" cy="584775"/>
          </a:xfrm>
          <a:prstGeom prst="rect">
            <a:avLst/>
          </a:prstGeom>
          <a:noFill/>
        </p:spPr>
        <p:txBody>
          <a:bodyPr wrap="none" lIns="91440" tIns="45720" rIns="91440" bIns="45720">
            <a:spAutoFit/>
          </a:bodyPr>
          <a:lstStyle/>
          <a:p>
            <a:pPr algn="ctr"/>
            <a:r>
              <a:rPr lang="en-US" sz="3200" dirty="0">
                <a:ln w="0"/>
                <a:effectLst>
                  <a:outerShdw blurRad="38100" dist="19050" dir="2700000" algn="tl" rotWithShape="0">
                    <a:schemeClr val="dk1">
                      <a:alpha val="40000"/>
                    </a:schemeClr>
                  </a:outerShdw>
                </a:effectLst>
                <a:latin typeface="+mj-lt"/>
              </a:rPr>
              <a:t>Web</a:t>
            </a:r>
            <a:r>
              <a:rPr lang="en-US" sz="3200" b="0" cap="none" spc="0" dirty="0">
                <a:ln w="0"/>
                <a:solidFill>
                  <a:schemeClr val="tx1"/>
                </a:solidFill>
                <a:effectLst>
                  <a:outerShdw blurRad="38100" dist="19050" dir="2700000" algn="tl" rotWithShape="0">
                    <a:schemeClr val="dk1">
                      <a:alpha val="40000"/>
                    </a:schemeClr>
                  </a:outerShdw>
                </a:effectLst>
                <a:latin typeface="+mj-lt"/>
              </a:rPr>
              <a:t> Development</a:t>
            </a:r>
          </a:p>
        </p:txBody>
      </p:sp>
      <p:sp>
        <p:nvSpPr>
          <p:cNvPr id="19" name="Rectangle 18">
            <a:extLst>
              <a:ext uri="{FF2B5EF4-FFF2-40B4-BE49-F238E27FC236}">
                <a16:creationId xmlns:a16="http://schemas.microsoft.com/office/drawing/2014/main" id="{C5AD0D97-1D0F-AAC5-8EEA-F9F3E0017A36}"/>
              </a:ext>
            </a:extLst>
          </p:cNvPr>
          <p:cNvSpPr/>
          <p:nvPr/>
        </p:nvSpPr>
        <p:spPr>
          <a:xfrm>
            <a:off x="695750" y="3530469"/>
            <a:ext cx="3307316"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latin typeface="+mj-lt"/>
              </a:rPr>
              <a:t>Cyber Security</a:t>
            </a:r>
          </a:p>
        </p:txBody>
      </p:sp>
      <p:sp>
        <p:nvSpPr>
          <p:cNvPr id="20" name="Rectangle 19">
            <a:extLst>
              <a:ext uri="{FF2B5EF4-FFF2-40B4-BE49-F238E27FC236}">
                <a16:creationId xmlns:a16="http://schemas.microsoft.com/office/drawing/2014/main" id="{C839D7C3-67E4-1A04-0C1E-DABBB1984317}"/>
              </a:ext>
            </a:extLst>
          </p:cNvPr>
          <p:cNvSpPr/>
          <p:nvPr/>
        </p:nvSpPr>
        <p:spPr>
          <a:xfrm>
            <a:off x="7680640" y="3530468"/>
            <a:ext cx="3568606"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latin typeface="+mj-lt"/>
              </a:rPr>
              <a:t>IT management</a:t>
            </a:r>
          </a:p>
        </p:txBody>
      </p:sp>
      <p:sp>
        <p:nvSpPr>
          <p:cNvPr id="21" name="Rectangle 20">
            <a:extLst>
              <a:ext uri="{FF2B5EF4-FFF2-40B4-BE49-F238E27FC236}">
                <a16:creationId xmlns:a16="http://schemas.microsoft.com/office/drawing/2014/main" id="{1170D7C1-B04C-EEA4-923A-444CDFB7DC95}"/>
              </a:ext>
            </a:extLst>
          </p:cNvPr>
          <p:cNvSpPr/>
          <p:nvPr/>
        </p:nvSpPr>
        <p:spPr>
          <a:xfrm>
            <a:off x="6901894" y="5473074"/>
            <a:ext cx="5327100"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latin typeface="+mj-lt"/>
              </a:rPr>
              <a:t>Database Administrator</a:t>
            </a:r>
          </a:p>
        </p:txBody>
      </p:sp>
      <p:sp>
        <p:nvSpPr>
          <p:cNvPr id="22" name="Rectangle 21">
            <a:extLst>
              <a:ext uri="{FF2B5EF4-FFF2-40B4-BE49-F238E27FC236}">
                <a16:creationId xmlns:a16="http://schemas.microsoft.com/office/drawing/2014/main" id="{BE9093DF-88F6-2724-51DB-546FC65CE04F}"/>
              </a:ext>
            </a:extLst>
          </p:cNvPr>
          <p:cNvSpPr/>
          <p:nvPr/>
        </p:nvSpPr>
        <p:spPr>
          <a:xfrm>
            <a:off x="395988" y="5449594"/>
            <a:ext cx="3906839"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latin typeface="+mj-lt"/>
              </a:rPr>
              <a:t>Network Engineer</a:t>
            </a:r>
          </a:p>
        </p:txBody>
      </p:sp>
    </p:spTree>
    <p:extLst>
      <p:ext uri="{BB962C8B-B14F-4D97-AF65-F5344CB8AC3E}">
        <p14:creationId xmlns:p14="http://schemas.microsoft.com/office/powerpoint/2010/main" val="223989498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1000"/>
                                        <p:tgtEl>
                                          <p:spTgt spid="17"/>
                                        </p:tgtEl>
                                      </p:cBhvr>
                                    </p:animEffect>
                                    <p:anim calcmode="lin" valueType="num">
                                      <p:cBhvr>
                                        <p:cTn id="29" dur="1000" fill="hold"/>
                                        <p:tgtEl>
                                          <p:spTgt spid="17"/>
                                        </p:tgtEl>
                                        <p:attrNameLst>
                                          <p:attrName>ppt_x</p:attrName>
                                        </p:attrNameLst>
                                      </p:cBhvr>
                                      <p:tavLst>
                                        <p:tav tm="0">
                                          <p:val>
                                            <p:strVal val="#ppt_x"/>
                                          </p:val>
                                        </p:tav>
                                        <p:tav tm="100000">
                                          <p:val>
                                            <p:strVal val="#ppt_x"/>
                                          </p:val>
                                        </p:tav>
                                      </p:tavLst>
                                    </p:anim>
                                    <p:anim calcmode="lin" valueType="num">
                                      <p:cBhvr>
                                        <p:cTn id="3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1000"/>
                                        <p:tgtEl>
                                          <p:spTgt spid="19"/>
                                        </p:tgtEl>
                                      </p:cBhvr>
                                    </p:animEffect>
                                    <p:anim calcmode="lin" valueType="num">
                                      <p:cBhvr>
                                        <p:cTn id="36" dur="1000" fill="hold"/>
                                        <p:tgtEl>
                                          <p:spTgt spid="19"/>
                                        </p:tgtEl>
                                        <p:attrNameLst>
                                          <p:attrName>ppt_x</p:attrName>
                                        </p:attrNameLst>
                                      </p:cBhvr>
                                      <p:tavLst>
                                        <p:tav tm="0">
                                          <p:val>
                                            <p:strVal val="#ppt_x"/>
                                          </p:val>
                                        </p:tav>
                                        <p:tav tm="100000">
                                          <p:val>
                                            <p:strVal val="#ppt_x"/>
                                          </p:val>
                                        </p:tav>
                                      </p:tavLst>
                                    </p:anim>
                                    <p:anim calcmode="lin" valueType="num">
                                      <p:cBhvr>
                                        <p:cTn id="3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1000"/>
                                        <p:tgtEl>
                                          <p:spTgt spid="22"/>
                                        </p:tgtEl>
                                      </p:cBhvr>
                                    </p:animEffect>
                                    <p:anim calcmode="lin" valueType="num">
                                      <p:cBhvr>
                                        <p:cTn id="43" dur="1000" fill="hold"/>
                                        <p:tgtEl>
                                          <p:spTgt spid="22"/>
                                        </p:tgtEl>
                                        <p:attrNameLst>
                                          <p:attrName>ppt_x</p:attrName>
                                        </p:attrNameLst>
                                      </p:cBhvr>
                                      <p:tavLst>
                                        <p:tav tm="0">
                                          <p:val>
                                            <p:strVal val="#ppt_x"/>
                                          </p:val>
                                        </p:tav>
                                        <p:tav tm="100000">
                                          <p:val>
                                            <p:strVal val="#ppt_x"/>
                                          </p:val>
                                        </p:tav>
                                      </p:tavLst>
                                    </p:anim>
                                    <p:anim calcmode="lin" valueType="num">
                                      <p:cBhvr>
                                        <p:cTn id="4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21">
                                            <p:txEl>
                                              <p:pRg st="0" end="0"/>
                                            </p:txEl>
                                          </p:spTgt>
                                        </p:tgtEl>
                                        <p:attrNameLst>
                                          <p:attrName>style.visibility</p:attrName>
                                        </p:attrNameLst>
                                      </p:cBhvr>
                                      <p:to>
                                        <p:strVal val="visible"/>
                                      </p:to>
                                    </p:set>
                                    <p:animEffect transition="in" filter="fade">
                                      <p:cBhvr>
                                        <p:cTn id="49" dur="1000"/>
                                        <p:tgtEl>
                                          <p:spTgt spid="21">
                                            <p:txEl>
                                              <p:pRg st="0" end="0"/>
                                            </p:txEl>
                                          </p:spTgt>
                                        </p:tgtEl>
                                      </p:cBhvr>
                                    </p:animEffect>
                                    <p:anim calcmode="lin" valueType="num">
                                      <p:cBhvr>
                                        <p:cTn id="50"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51" dur="10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20">
                                            <p:txEl>
                                              <p:pRg st="0" end="0"/>
                                            </p:txEl>
                                          </p:spTgt>
                                        </p:tgtEl>
                                        <p:attrNameLst>
                                          <p:attrName>style.visibility</p:attrName>
                                        </p:attrNameLst>
                                      </p:cBhvr>
                                      <p:to>
                                        <p:strVal val="visible"/>
                                      </p:to>
                                    </p:set>
                                    <p:animEffect transition="in" filter="fade">
                                      <p:cBhvr>
                                        <p:cTn id="56" dur="1000"/>
                                        <p:tgtEl>
                                          <p:spTgt spid="20">
                                            <p:txEl>
                                              <p:pRg st="0" end="0"/>
                                            </p:txEl>
                                          </p:spTgt>
                                        </p:tgtEl>
                                      </p:cBhvr>
                                    </p:animEffect>
                                    <p:anim calcmode="lin" valueType="num">
                                      <p:cBhvr>
                                        <p:cTn id="57"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58"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AEB0F9C-87B0-C535-5A36-6FF4F4DFD5E9}"/>
              </a:ext>
            </a:extLst>
          </p:cNvPr>
          <p:cNvSpPr txBox="1"/>
          <p:nvPr/>
        </p:nvSpPr>
        <p:spPr>
          <a:xfrm>
            <a:off x="396949" y="404037"/>
            <a:ext cx="10852297" cy="707886"/>
          </a:xfrm>
          <a:prstGeom prst="rect">
            <a:avLst/>
          </a:prstGeom>
          <a:noFill/>
        </p:spPr>
        <p:txBody>
          <a:bodyPr wrap="square" rtlCol="0">
            <a:spAutoFit/>
          </a:bodyPr>
          <a:lstStyle/>
          <a:p>
            <a:pPr algn="ctr"/>
            <a:r>
              <a:rPr lang="en-US" sz="4000" b="1" dirty="0">
                <a:solidFill>
                  <a:schemeClr val="accent1"/>
                </a:solidFill>
                <a:latin typeface="+mj-lt"/>
              </a:rPr>
              <a:t>Essential Tools</a:t>
            </a:r>
          </a:p>
        </p:txBody>
      </p:sp>
      <p:pic>
        <p:nvPicPr>
          <p:cNvPr id="3" name="Picture 2" descr="A black and white cat logo">
            <a:extLst>
              <a:ext uri="{FF2B5EF4-FFF2-40B4-BE49-F238E27FC236}">
                <a16:creationId xmlns:a16="http://schemas.microsoft.com/office/drawing/2014/main" id="{00D58857-8F83-A26A-BA13-F7D86EEF65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9275" y="1561346"/>
            <a:ext cx="1949302" cy="1949302"/>
          </a:xfrm>
          <a:prstGeom prst="rect">
            <a:avLst/>
          </a:prstGeom>
        </p:spPr>
      </p:pic>
      <p:pic>
        <p:nvPicPr>
          <p:cNvPr id="5" name="Picture 4" descr="A blue circle with pink lines&#10;&#10;Description automatically generated">
            <a:extLst>
              <a:ext uri="{FF2B5EF4-FFF2-40B4-BE49-F238E27FC236}">
                <a16:creationId xmlns:a16="http://schemas.microsoft.com/office/drawing/2014/main" id="{B44CFAFA-79C6-3755-9F5F-D86E5C9FE6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5140" y="4109296"/>
            <a:ext cx="1657572" cy="1635569"/>
          </a:xfrm>
          <a:prstGeom prst="rect">
            <a:avLst/>
          </a:prstGeom>
        </p:spPr>
      </p:pic>
      <p:pic>
        <p:nvPicPr>
          <p:cNvPr id="8" name="Picture 7" descr="A cartoon chameleon holding a pencil&#10;&#10;Description automatically generated">
            <a:extLst>
              <a:ext uri="{FF2B5EF4-FFF2-40B4-BE49-F238E27FC236}">
                <a16:creationId xmlns:a16="http://schemas.microsoft.com/office/drawing/2014/main" id="{6A62D12F-7482-89CD-C887-12A026DCA4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00137" y="3761229"/>
            <a:ext cx="2143125" cy="2143125"/>
          </a:xfrm>
          <a:prstGeom prst="rect">
            <a:avLst/>
          </a:prstGeom>
        </p:spPr>
      </p:pic>
      <p:pic>
        <p:nvPicPr>
          <p:cNvPr id="12" name="Picture 11" descr="A blue logo with a white background&#10;&#10;Description automatically generated">
            <a:extLst>
              <a:ext uri="{FF2B5EF4-FFF2-40B4-BE49-F238E27FC236}">
                <a16:creationId xmlns:a16="http://schemas.microsoft.com/office/drawing/2014/main" id="{38DFE43D-3367-4E3F-9DCA-13D380DAF3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0137" y="1412358"/>
            <a:ext cx="2400300" cy="1905000"/>
          </a:xfrm>
          <a:prstGeom prst="rect">
            <a:avLst/>
          </a:prstGeom>
        </p:spPr>
      </p:pic>
    </p:spTree>
    <p:extLst>
      <p:ext uri="{BB962C8B-B14F-4D97-AF65-F5344CB8AC3E}">
        <p14:creationId xmlns:p14="http://schemas.microsoft.com/office/powerpoint/2010/main" val="178904883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logo for a school&#10;&#10;Description automatically generated">
            <a:extLst>
              <a:ext uri="{FF2B5EF4-FFF2-40B4-BE49-F238E27FC236}">
                <a16:creationId xmlns:a16="http://schemas.microsoft.com/office/drawing/2014/main" id="{850F693B-5706-052B-8D87-60C8062CE7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2749" y="1290122"/>
            <a:ext cx="3400554" cy="1863010"/>
          </a:xfrm>
          <a:prstGeom prst="rect">
            <a:avLst/>
          </a:prstGeom>
        </p:spPr>
      </p:pic>
      <p:sp>
        <p:nvSpPr>
          <p:cNvPr id="7" name="TextBox 6">
            <a:extLst>
              <a:ext uri="{FF2B5EF4-FFF2-40B4-BE49-F238E27FC236}">
                <a16:creationId xmlns:a16="http://schemas.microsoft.com/office/drawing/2014/main" id="{0AEB0F9C-87B0-C535-5A36-6FF4F4DFD5E9}"/>
              </a:ext>
            </a:extLst>
          </p:cNvPr>
          <p:cNvSpPr txBox="1"/>
          <p:nvPr/>
        </p:nvSpPr>
        <p:spPr>
          <a:xfrm>
            <a:off x="396949" y="404037"/>
            <a:ext cx="10852297" cy="707886"/>
          </a:xfrm>
          <a:prstGeom prst="rect">
            <a:avLst/>
          </a:prstGeom>
          <a:noFill/>
        </p:spPr>
        <p:txBody>
          <a:bodyPr wrap="square" rtlCol="0">
            <a:spAutoFit/>
          </a:bodyPr>
          <a:lstStyle/>
          <a:p>
            <a:pPr algn="ctr"/>
            <a:r>
              <a:rPr lang="en-US" sz="4000" b="1" dirty="0">
                <a:solidFill>
                  <a:schemeClr val="accent1"/>
                </a:solidFill>
                <a:latin typeface="+mj-lt"/>
              </a:rPr>
              <a:t>Learning Resources and Pathways</a:t>
            </a:r>
          </a:p>
        </p:txBody>
      </p:sp>
      <p:pic>
        <p:nvPicPr>
          <p:cNvPr id="3" name="Picture 2" descr="A black and white logo&#10;&#10;Description automatically generated">
            <a:extLst>
              <a:ext uri="{FF2B5EF4-FFF2-40B4-BE49-F238E27FC236}">
                <a16:creationId xmlns:a16="http://schemas.microsoft.com/office/drawing/2014/main" id="{19CC07B5-66E7-695E-0614-2E3E4BBBC4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8075" y="2962275"/>
            <a:ext cx="4895850" cy="933450"/>
          </a:xfrm>
          <a:prstGeom prst="rect">
            <a:avLst/>
          </a:prstGeom>
        </p:spPr>
      </p:pic>
      <p:pic>
        <p:nvPicPr>
          <p:cNvPr id="5" name="Picture 4" descr="A black and white logo&#10;&#10;Description automatically generated">
            <a:extLst>
              <a:ext uri="{FF2B5EF4-FFF2-40B4-BE49-F238E27FC236}">
                <a16:creationId xmlns:a16="http://schemas.microsoft.com/office/drawing/2014/main" id="{FEECB6D1-585B-0105-7C31-E0B3AA4DA1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336" y="4429682"/>
            <a:ext cx="3419475" cy="1333500"/>
          </a:xfrm>
          <a:prstGeom prst="rect">
            <a:avLst/>
          </a:prstGeom>
        </p:spPr>
      </p:pic>
      <p:pic>
        <p:nvPicPr>
          <p:cNvPr id="8" name="Picture 7" descr="A black text on a white background&#10;&#10;Description automatically generated">
            <a:extLst>
              <a:ext uri="{FF2B5EF4-FFF2-40B4-BE49-F238E27FC236}">
                <a16:creationId xmlns:a16="http://schemas.microsoft.com/office/drawing/2014/main" id="{DD5C13F9-A6F7-34CD-0B0A-1D7B7A9278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4046" y="4412577"/>
            <a:ext cx="3505200" cy="1304925"/>
          </a:xfrm>
          <a:prstGeom prst="rect">
            <a:avLst/>
          </a:prstGeom>
        </p:spPr>
      </p:pic>
      <p:pic>
        <p:nvPicPr>
          <p:cNvPr id="10" name="Picture 9" descr="A logo for a computer company&#10;&#10;Description automatically generated">
            <a:extLst>
              <a:ext uri="{FF2B5EF4-FFF2-40B4-BE49-F238E27FC236}">
                <a16:creationId xmlns:a16="http://schemas.microsoft.com/office/drawing/2014/main" id="{B59716AE-F0AD-7813-8E4E-9B410BCE94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6949" y="1383070"/>
            <a:ext cx="2653378" cy="1863010"/>
          </a:xfrm>
          <a:prstGeom prst="rect">
            <a:avLst/>
          </a:prstGeom>
        </p:spPr>
      </p:pic>
    </p:spTree>
    <p:extLst>
      <p:ext uri="{BB962C8B-B14F-4D97-AF65-F5344CB8AC3E}">
        <p14:creationId xmlns:p14="http://schemas.microsoft.com/office/powerpoint/2010/main" val="255353691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AEB0F9C-87B0-C535-5A36-6FF4F4DFD5E9}"/>
              </a:ext>
            </a:extLst>
          </p:cNvPr>
          <p:cNvSpPr txBox="1"/>
          <p:nvPr/>
        </p:nvSpPr>
        <p:spPr>
          <a:xfrm>
            <a:off x="396949" y="404037"/>
            <a:ext cx="10852297" cy="707886"/>
          </a:xfrm>
          <a:prstGeom prst="rect">
            <a:avLst/>
          </a:prstGeom>
          <a:noFill/>
        </p:spPr>
        <p:txBody>
          <a:bodyPr wrap="square" rtlCol="0">
            <a:spAutoFit/>
          </a:bodyPr>
          <a:lstStyle/>
          <a:p>
            <a:pPr algn="ctr"/>
            <a:r>
              <a:rPr lang="en-US" sz="4000" b="1" dirty="0">
                <a:solidFill>
                  <a:schemeClr val="accent1"/>
                </a:solidFill>
                <a:latin typeface="+mj-lt"/>
              </a:rPr>
              <a:t>Q and A Interaction</a:t>
            </a:r>
          </a:p>
        </p:txBody>
      </p:sp>
      <p:pic>
        <p:nvPicPr>
          <p:cNvPr id="3" name="Picture 2" descr="A colorful letters and numbers on a black background&#10;&#10;Description automatically generated">
            <a:extLst>
              <a:ext uri="{FF2B5EF4-FFF2-40B4-BE49-F238E27FC236}">
                <a16:creationId xmlns:a16="http://schemas.microsoft.com/office/drawing/2014/main" id="{D94B624F-C3F4-4C07-DCF1-729CC6E073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9786" y="1428418"/>
            <a:ext cx="6354726" cy="4408591"/>
          </a:xfrm>
          <a:prstGeom prst="rect">
            <a:avLst/>
          </a:prstGeom>
        </p:spPr>
      </p:pic>
    </p:spTree>
    <p:extLst>
      <p:ext uri="{BB962C8B-B14F-4D97-AF65-F5344CB8AC3E}">
        <p14:creationId xmlns:p14="http://schemas.microsoft.com/office/powerpoint/2010/main" val="212440129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8945C7-CC68-4D69-8E44-6BF1DDECE5BA}"/>
              </a:ext>
            </a:extLst>
          </p:cNvPr>
          <p:cNvSpPr>
            <a:spLocks noGrp="1"/>
          </p:cNvSpPr>
          <p:nvPr>
            <p:ph type="body" sz="quarter" idx="10"/>
          </p:nvPr>
        </p:nvSpPr>
        <p:spPr/>
        <p:txBody>
          <a:bodyPr/>
          <a:lstStyle/>
          <a:p>
            <a:r>
              <a:rPr lang="en-US" dirty="0"/>
              <a:t>7075618058</a:t>
            </a:r>
          </a:p>
        </p:txBody>
      </p:sp>
      <p:sp>
        <p:nvSpPr>
          <p:cNvPr id="6" name="Text Placeholder 5">
            <a:extLst>
              <a:ext uri="{FF2B5EF4-FFF2-40B4-BE49-F238E27FC236}">
                <a16:creationId xmlns:a16="http://schemas.microsoft.com/office/drawing/2014/main" id="{2A27919B-6233-40E3-95DC-EC6626E92820}"/>
              </a:ext>
            </a:extLst>
          </p:cNvPr>
          <p:cNvSpPr>
            <a:spLocks noGrp="1"/>
          </p:cNvSpPr>
          <p:nvPr>
            <p:ph type="body" sz="quarter" idx="11"/>
          </p:nvPr>
        </p:nvSpPr>
        <p:spPr/>
        <p:txBody>
          <a:bodyPr/>
          <a:lstStyle/>
          <a:p>
            <a:r>
              <a:rPr lang="en-US" dirty="0"/>
              <a:t>pavan.k@tredence.com</a:t>
            </a:r>
          </a:p>
        </p:txBody>
      </p:sp>
    </p:spTree>
    <p:extLst>
      <p:ext uri="{BB962C8B-B14F-4D97-AF65-F5344CB8AC3E}">
        <p14:creationId xmlns:p14="http://schemas.microsoft.com/office/powerpoint/2010/main" val="81044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itting at a computer">
            <a:extLst>
              <a:ext uri="{FF2B5EF4-FFF2-40B4-BE49-F238E27FC236}">
                <a16:creationId xmlns:a16="http://schemas.microsoft.com/office/drawing/2014/main" id="{DCC54BE7-A7A1-69E8-2977-09832A7B7369}"/>
              </a:ext>
            </a:extLst>
          </p:cNvPr>
          <p:cNvPicPr>
            <a:picLocks noChangeAspect="1"/>
          </p:cNvPicPr>
          <p:nvPr/>
        </p:nvPicPr>
        <p:blipFill rotWithShape="1">
          <a:blip r:embed="rId3">
            <a:extLst>
              <a:ext uri="{28A0092B-C50C-407E-A947-70E740481C1C}">
                <a14:useLocalDpi xmlns:a14="http://schemas.microsoft.com/office/drawing/2010/main" val="0"/>
              </a:ext>
            </a:extLst>
          </a:blip>
          <a:srcRect t="11191" b="11201"/>
          <a:stretch/>
        </p:blipFill>
        <p:spPr>
          <a:xfrm>
            <a:off x="7764427" y="4221126"/>
            <a:ext cx="3934046" cy="2286000"/>
          </a:xfrm>
          <a:prstGeom prst="rect">
            <a:avLst/>
          </a:prstGeom>
        </p:spPr>
      </p:pic>
      <p:sp>
        <p:nvSpPr>
          <p:cNvPr id="8" name="TextBox 7">
            <a:extLst>
              <a:ext uri="{FF2B5EF4-FFF2-40B4-BE49-F238E27FC236}">
                <a16:creationId xmlns:a16="http://schemas.microsoft.com/office/drawing/2014/main" id="{06822EBC-8108-8344-50A8-6C20CAC0D216}"/>
              </a:ext>
            </a:extLst>
          </p:cNvPr>
          <p:cNvSpPr txBox="1"/>
          <p:nvPr/>
        </p:nvSpPr>
        <p:spPr>
          <a:xfrm>
            <a:off x="396949" y="457200"/>
            <a:ext cx="10852297" cy="707886"/>
          </a:xfrm>
          <a:prstGeom prst="rect">
            <a:avLst/>
          </a:prstGeom>
          <a:noFill/>
        </p:spPr>
        <p:txBody>
          <a:bodyPr wrap="square" rtlCol="0">
            <a:spAutoFit/>
          </a:bodyPr>
          <a:lstStyle/>
          <a:p>
            <a:pPr algn="ctr"/>
            <a:r>
              <a:rPr lang="en-US" sz="4000" b="1" i="0" dirty="0">
                <a:solidFill>
                  <a:schemeClr val="accent1"/>
                </a:solidFill>
                <a:effectLst/>
                <a:latin typeface="+mj-lt"/>
              </a:rPr>
              <a:t>Defining Computer Science</a:t>
            </a:r>
            <a:endParaRPr lang="en-US" sz="4000" b="1" dirty="0">
              <a:solidFill>
                <a:schemeClr val="accent1"/>
              </a:solidFill>
              <a:latin typeface="+mj-lt"/>
            </a:endParaRPr>
          </a:p>
        </p:txBody>
      </p:sp>
      <p:sp>
        <p:nvSpPr>
          <p:cNvPr id="2" name="TextBox 1">
            <a:extLst>
              <a:ext uri="{FF2B5EF4-FFF2-40B4-BE49-F238E27FC236}">
                <a16:creationId xmlns:a16="http://schemas.microsoft.com/office/drawing/2014/main" id="{244C152E-19D0-ADD6-0EBD-71F1CA1C5A04}"/>
              </a:ext>
            </a:extLst>
          </p:cNvPr>
          <p:cNvSpPr txBox="1"/>
          <p:nvPr/>
        </p:nvSpPr>
        <p:spPr>
          <a:xfrm>
            <a:off x="642383" y="1568708"/>
            <a:ext cx="10361428" cy="4832092"/>
          </a:xfrm>
          <a:prstGeom prst="rect">
            <a:avLst/>
          </a:prstGeom>
          <a:noFill/>
        </p:spPr>
        <p:txBody>
          <a:bodyPr wrap="square">
            <a:spAutoFit/>
          </a:bodyPr>
          <a:lstStyle/>
          <a:p>
            <a:pPr marL="457200" indent="-457200">
              <a:buFont typeface="Arial" panose="020B0604020202020204" pitchFamily="34" charset="0"/>
              <a:buChar char="•"/>
            </a:pPr>
            <a:r>
              <a:rPr lang="en-US" sz="2800" b="1" dirty="0"/>
              <a:t>It is the study of algorithms, data structures, and the principles of computation</a:t>
            </a:r>
          </a:p>
          <a:p>
            <a:pPr marL="457200" indent="-457200">
              <a:buFont typeface="Arial" panose="020B0604020202020204" pitchFamily="34" charset="0"/>
              <a:buChar char="•"/>
            </a:pPr>
            <a:endParaRPr lang="en-US" sz="2800" b="1" dirty="0"/>
          </a:p>
          <a:p>
            <a:pPr marL="457200" indent="-457200">
              <a:buFont typeface="Arial" panose="020B0604020202020204" pitchFamily="34" charset="0"/>
              <a:buChar char="•"/>
            </a:pPr>
            <a:r>
              <a:rPr lang="en-US" sz="2800" b="1" dirty="0"/>
              <a:t>Importance of Computer Science</a:t>
            </a:r>
          </a:p>
          <a:p>
            <a:pPr marL="457200" indent="-457200">
              <a:buFont typeface="Arial" panose="020B0604020202020204" pitchFamily="34" charset="0"/>
              <a:buChar char="•"/>
            </a:pPr>
            <a:endParaRPr lang="en-US" sz="2800" b="1" dirty="0"/>
          </a:p>
          <a:p>
            <a:pPr marL="457200" indent="-457200">
              <a:buFont typeface="Arial" panose="020B0604020202020204" pitchFamily="34" charset="0"/>
              <a:buChar char="•"/>
            </a:pPr>
            <a:r>
              <a:rPr lang="en-US" sz="2800" b="1" dirty="0"/>
              <a:t>Computer Science vs Computer Science and Engineering</a:t>
            </a:r>
          </a:p>
          <a:p>
            <a:pPr marL="457200" indent="-457200">
              <a:buFont typeface="Arial" panose="020B0604020202020204" pitchFamily="34" charset="0"/>
              <a:buChar char="•"/>
            </a:pPr>
            <a:endParaRPr lang="en-US" sz="2800" b="1" dirty="0"/>
          </a:p>
          <a:p>
            <a:pPr marL="457200" indent="-457200">
              <a:buFont typeface="Arial" panose="020B0604020202020204" pitchFamily="34" charset="0"/>
              <a:buChar char="•"/>
            </a:pPr>
            <a:r>
              <a:rPr lang="en-US" sz="2800" b="1" dirty="0"/>
              <a:t>Diverse Applications</a:t>
            </a:r>
          </a:p>
          <a:p>
            <a:pPr marL="457200" indent="-457200">
              <a:buFont typeface="Arial" panose="020B0604020202020204" pitchFamily="34" charset="0"/>
              <a:buChar char="•"/>
            </a:pPr>
            <a:endParaRPr lang="en-US" sz="2800" b="1" dirty="0"/>
          </a:p>
          <a:p>
            <a:pPr marL="457200" indent="-457200">
              <a:buFont typeface="Arial" panose="020B0604020202020204" pitchFamily="34" charset="0"/>
              <a:buChar char="•"/>
            </a:pPr>
            <a:r>
              <a:rPr lang="en-US" sz="2800" b="1" dirty="0"/>
              <a:t>Theoretical and Practical Aspects</a:t>
            </a:r>
          </a:p>
        </p:txBody>
      </p:sp>
    </p:spTree>
    <p:extLst>
      <p:ext uri="{BB962C8B-B14F-4D97-AF65-F5344CB8AC3E}">
        <p14:creationId xmlns:p14="http://schemas.microsoft.com/office/powerpoint/2010/main" val="42377167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anim calcmode="lin" valueType="num">
                                      <p:cBhvr additive="base">
                                        <p:cTn id="11"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 calcmode="lin" valueType="num">
                                      <p:cBhvr additive="base">
                                        <p:cTn id="1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anim calcmode="lin" valueType="num">
                                      <p:cBhvr additive="base">
                                        <p:cTn id="19"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6" end="6"/>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anim calcmode="lin" valueType="num">
                                      <p:cBhvr additive="base">
                                        <p:cTn id="23"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7"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000"/>
                                        <p:tgtEl>
                                          <p:spTgt spid="4"/>
                                        </p:tgtEl>
                                      </p:cBhvr>
                                    </p:animEffect>
                                    <p:anim calcmode="lin" valueType="num">
                                      <p:cBhvr>
                                        <p:cTn id="30" dur="1000" fill="hold"/>
                                        <p:tgtEl>
                                          <p:spTgt spid="4"/>
                                        </p:tgtEl>
                                        <p:attrNameLst>
                                          <p:attrName>ppt_x</p:attrName>
                                        </p:attrNameLst>
                                      </p:cBhvr>
                                      <p:tavLst>
                                        <p:tav tm="0">
                                          <p:val>
                                            <p:strVal val="#ppt_x"/>
                                          </p:val>
                                        </p:tav>
                                        <p:tav tm="100000">
                                          <p:val>
                                            <p:strVal val="#ppt_x"/>
                                          </p:val>
                                        </p:tav>
                                      </p:tavLst>
                                    </p:anim>
                                    <p:anim calcmode="lin" valueType="num">
                                      <p:cBhvr>
                                        <p:cTn id="3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erson holding a finger up&#10;&#10;Description automatically generated">
            <a:extLst>
              <a:ext uri="{FF2B5EF4-FFF2-40B4-BE49-F238E27FC236}">
                <a16:creationId xmlns:a16="http://schemas.microsoft.com/office/drawing/2014/main" id="{D9D40388-9D46-E6B6-622D-A14E1859BED9}"/>
              </a:ext>
            </a:extLst>
          </p:cNvPr>
          <p:cNvPicPr>
            <a:picLocks noChangeAspect="1"/>
          </p:cNvPicPr>
          <p:nvPr/>
        </p:nvPicPr>
        <p:blipFill rotWithShape="1">
          <a:blip r:embed="rId3">
            <a:extLst>
              <a:ext uri="{28A0092B-C50C-407E-A947-70E740481C1C}">
                <a14:useLocalDpi xmlns:a14="http://schemas.microsoft.com/office/drawing/2010/main" val="0"/>
              </a:ext>
            </a:extLst>
          </a:blip>
          <a:srcRect b="16667"/>
          <a:stretch/>
        </p:blipFill>
        <p:spPr>
          <a:xfrm>
            <a:off x="5876946" y="3912754"/>
            <a:ext cx="3990067" cy="2216149"/>
          </a:xfrm>
          <a:prstGeom prst="rect">
            <a:avLst/>
          </a:prstGeom>
        </p:spPr>
      </p:pic>
      <p:pic>
        <p:nvPicPr>
          <p:cNvPr id="12" name="Picture 11" descr="A blue and green logo with a lock on it&#10;&#10;Description automatically generated">
            <a:extLst>
              <a:ext uri="{FF2B5EF4-FFF2-40B4-BE49-F238E27FC236}">
                <a16:creationId xmlns:a16="http://schemas.microsoft.com/office/drawing/2014/main" id="{6CE91CDB-E47A-7114-D213-BE6CDFB608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9952" y="3912754"/>
            <a:ext cx="2374605" cy="2374605"/>
          </a:xfrm>
          <a:prstGeom prst="rect">
            <a:avLst/>
          </a:prstGeom>
        </p:spPr>
      </p:pic>
      <p:pic>
        <p:nvPicPr>
          <p:cNvPr id="10" name="Picture 9" descr="A colorful line art of various icons&#10;&#10;Description automatically generated with medium confidence">
            <a:extLst>
              <a:ext uri="{FF2B5EF4-FFF2-40B4-BE49-F238E27FC236}">
                <a16:creationId xmlns:a16="http://schemas.microsoft.com/office/drawing/2014/main" id="{22D4C644-2390-B306-B3C2-049A4047E7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6947" y="1571358"/>
            <a:ext cx="3990067" cy="2161286"/>
          </a:xfrm>
          <a:prstGeom prst="rect">
            <a:avLst/>
          </a:prstGeom>
        </p:spPr>
      </p:pic>
      <p:pic>
        <p:nvPicPr>
          <p:cNvPr id="16" name="Picture 15" descr="A person sitting at a desk working on a computer&#10;&#10;Description automatically generated">
            <a:extLst>
              <a:ext uri="{FF2B5EF4-FFF2-40B4-BE49-F238E27FC236}">
                <a16:creationId xmlns:a16="http://schemas.microsoft.com/office/drawing/2014/main" id="{95097DEF-E3CD-44F0-7784-7E6454DCA4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4893" y="1224027"/>
            <a:ext cx="2629786" cy="2629786"/>
          </a:xfrm>
          <a:prstGeom prst="rect">
            <a:avLst/>
          </a:prstGeom>
        </p:spPr>
      </p:pic>
      <p:sp>
        <p:nvSpPr>
          <p:cNvPr id="5" name="TextBox 4">
            <a:extLst>
              <a:ext uri="{FF2B5EF4-FFF2-40B4-BE49-F238E27FC236}">
                <a16:creationId xmlns:a16="http://schemas.microsoft.com/office/drawing/2014/main" id="{3CA66C19-F0E6-7E23-0CAB-A2FF772CB2CF}"/>
              </a:ext>
            </a:extLst>
          </p:cNvPr>
          <p:cNvSpPr txBox="1"/>
          <p:nvPr/>
        </p:nvSpPr>
        <p:spPr>
          <a:xfrm>
            <a:off x="396949" y="457200"/>
            <a:ext cx="10852297" cy="707886"/>
          </a:xfrm>
          <a:prstGeom prst="rect">
            <a:avLst/>
          </a:prstGeom>
          <a:noFill/>
        </p:spPr>
        <p:txBody>
          <a:bodyPr wrap="square" rtlCol="0">
            <a:spAutoFit/>
          </a:bodyPr>
          <a:lstStyle/>
          <a:p>
            <a:pPr algn="ctr"/>
            <a:r>
              <a:rPr lang="en-US" sz="4000" b="1" dirty="0">
                <a:solidFill>
                  <a:schemeClr val="accent1"/>
                </a:solidFill>
                <a:latin typeface="+mj-lt"/>
              </a:rPr>
              <a:t>Key Pillars of</a:t>
            </a:r>
            <a:r>
              <a:rPr lang="en-US" sz="4000" b="1" i="0" dirty="0">
                <a:solidFill>
                  <a:schemeClr val="accent1"/>
                </a:solidFill>
                <a:effectLst/>
                <a:latin typeface="+mj-lt"/>
              </a:rPr>
              <a:t> Computer Science</a:t>
            </a:r>
            <a:endParaRPr lang="en-US" sz="4000" b="1" dirty="0">
              <a:solidFill>
                <a:schemeClr val="accent1"/>
              </a:solidFill>
              <a:latin typeface="+mj-lt"/>
            </a:endParaRPr>
          </a:p>
        </p:txBody>
      </p:sp>
      <p:sp>
        <p:nvSpPr>
          <p:cNvPr id="17" name="TextBox 16">
            <a:extLst>
              <a:ext uri="{FF2B5EF4-FFF2-40B4-BE49-F238E27FC236}">
                <a16:creationId xmlns:a16="http://schemas.microsoft.com/office/drawing/2014/main" id="{362E04CD-A2FB-CABE-8DAB-3DEF8E7CB439}"/>
              </a:ext>
            </a:extLst>
          </p:cNvPr>
          <p:cNvSpPr txBox="1"/>
          <p:nvPr/>
        </p:nvSpPr>
        <p:spPr>
          <a:xfrm>
            <a:off x="1609314" y="3429000"/>
            <a:ext cx="2040943" cy="400110"/>
          </a:xfrm>
          <a:prstGeom prst="rect">
            <a:avLst/>
          </a:prstGeom>
          <a:noFill/>
        </p:spPr>
        <p:txBody>
          <a:bodyPr wrap="none" rtlCol="0">
            <a:spAutoFit/>
          </a:bodyPr>
          <a:lstStyle/>
          <a:p>
            <a:r>
              <a:rPr lang="en-US" sz="2000" b="1" dirty="0"/>
              <a:t>Programming</a:t>
            </a:r>
          </a:p>
        </p:txBody>
      </p:sp>
      <p:sp>
        <p:nvSpPr>
          <p:cNvPr id="20" name="TextBox 19">
            <a:extLst>
              <a:ext uri="{FF2B5EF4-FFF2-40B4-BE49-F238E27FC236}">
                <a16:creationId xmlns:a16="http://schemas.microsoft.com/office/drawing/2014/main" id="{E4338DF6-515B-419C-7375-E7F349ACA061}"/>
              </a:ext>
            </a:extLst>
          </p:cNvPr>
          <p:cNvSpPr txBox="1"/>
          <p:nvPr/>
        </p:nvSpPr>
        <p:spPr>
          <a:xfrm>
            <a:off x="6015169" y="3363312"/>
            <a:ext cx="6315738" cy="369332"/>
          </a:xfrm>
          <a:prstGeom prst="rect">
            <a:avLst/>
          </a:prstGeom>
          <a:noFill/>
        </p:spPr>
        <p:txBody>
          <a:bodyPr wrap="square">
            <a:spAutoFit/>
          </a:bodyPr>
          <a:lstStyle/>
          <a:p>
            <a:r>
              <a:rPr lang="en-US" b="1" dirty="0"/>
              <a:t>Data Structures &amp; Algorithms </a:t>
            </a:r>
            <a:endParaRPr lang="en-US" sz="1800" b="1" dirty="0"/>
          </a:p>
        </p:txBody>
      </p:sp>
      <p:sp>
        <p:nvSpPr>
          <p:cNvPr id="22" name="TextBox 21">
            <a:extLst>
              <a:ext uri="{FF2B5EF4-FFF2-40B4-BE49-F238E27FC236}">
                <a16:creationId xmlns:a16="http://schemas.microsoft.com/office/drawing/2014/main" id="{D29BC352-BB2E-E780-1E31-8061900A60B3}"/>
              </a:ext>
            </a:extLst>
          </p:cNvPr>
          <p:cNvSpPr txBox="1"/>
          <p:nvPr/>
        </p:nvSpPr>
        <p:spPr>
          <a:xfrm>
            <a:off x="1609314" y="5759571"/>
            <a:ext cx="6379534" cy="369332"/>
          </a:xfrm>
          <a:prstGeom prst="rect">
            <a:avLst/>
          </a:prstGeom>
          <a:noFill/>
        </p:spPr>
        <p:txBody>
          <a:bodyPr wrap="square">
            <a:spAutoFit/>
          </a:bodyPr>
          <a:lstStyle/>
          <a:p>
            <a:r>
              <a:rPr lang="en-US" sz="1800" b="1" dirty="0"/>
              <a:t>Cybersecurity</a:t>
            </a:r>
          </a:p>
        </p:txBody>
      </p:sp>
      <p:sp>
        <p:nvSpPr>
          <p:cNvPr id="24" name="TextBox 23">
            <a:extLst>
              <a:ext uri="{FF2B5EF4-FFF2-40B4-BE49-F238E27FC236}">
                <a16:creationId xmlns:a16="http://schemas.microsoft.com/office/drawing/2014/main" id="{957C1ABE-81EA-F247-970D-7C773AE1F19B}"/>
              </a:ext>
            </a:extLst>
          </p:cNvPr>
          <p:cNvSpPr txBox="1"/>
          <p:nvPr/>
        </p:nvSpPr>
        <p:spPr>
          <a:xfrm>
            <a:off x="6096000" y="5787185"/>
            <a:ext cx="6379534" cy="369332"/>
          </a:xfrm>
          <a:prstGeom prst="rect">
            <a:avLst/>
          </a:prstGeom>
          <a:noFill/>
        </p:spPr>
        <p:txBody>
          <a:bodyPr wrap="square">
            <a:spAutoFit/>
          </a:bodyPr>
          <a:lstStyle/>
          <a:p>
            <a:r>
              <a:rPr lang="en-US" sz="1800" b="1" dirty="0"/>
              <a:t>Web Development</a:t>
            </a:r>
          </a:p>
        </p:txBody>
      </p:sp>
    </p:spTree>
    <p:extLst>
      <p:ext uri="{BB962C8B-B14F-4D97-AF65-F5344CB8AC3E}">
        <p14:creationId xmlns:p14="http://schemas.microsoft.com/office/powerpoint/2010/main" val="1258243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par>
                                <p:cTn id="10" presetID="53" presetClass="entr" presetSubtype="16"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ppt_w</p:attrName>
                                        </p:attrNameLst>
                                      </p:cBhvr>
                                      <p:tavLst>
                                        <p:tav tm="0">
                                          <p:val>
                                            <p:fltVal val="0"/>
                                          </p:val>
                                        </p:tav>
                                        <p:tav tm="100000">
                                          <p:val>
                                            <p:strVal val="#ppt_w"/>
                                          </p:val>
                                        </p:tav>
                                      </p:tavLst>
                                    </p:anim>
                                    <p:anim calcmode="lin" valueType="num">
                                      <p:cBhvr>
                                        <p:cTn id="25" dur="500" fill="hold"/>
                                        <p:tgtEl>
                                          <p:spTgt spid="20"/>
                                        </p:tgtEl>
                                        <p:attrNameLst>
                                          <p:attrName>ppt_h</p:attrName>
                                        </p:attrNameLst>
                                      </p:cBhvr>
                                      <p:tavLst>
                                        <p:tav tm="0">
                                          <p:val>
                                            <p:fltVal val="0"/>
                                          </p:val>
                                        </p:tav>
                                        <p:tav tm="100000">
                                          <p:val>
                                            <p:strVal val="#ppt_h"/>
                                          </p:val>
                                        </p:tav>
                                      </p:tavLst>
                                    </p:anim>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53" presetClass="entr" presetSubtype="16"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500" fill="hold"/>
                                        <p:tgtEl>
                                          <p:spTgt spid="12"/>
                                        </p:tgtEl>
                                        <p:attrNameLst>
                                          <p:attrName>ppt_w</p:attrName>
                                        </p:attrNameLst>
                                      </p:cBhvr>
                                      <p:tavLst>
                                        <p:tav tm="0">
                                          <p:val>
                                            <p:fltVal val="0"/>
                                          </p:val>
                                        </p:tav>
                                        <p:tav tm="100000">
                                          <p:val>
                                            <p:strVal val="#ppt_w"/>
                                          </p:val>
                                        </p:tav>
                                      </p:tavLst>
                                    </p:anim>
                                    <p:anim calcmode="lin" valueType="num">
                                      <p:cBhvr>
                                        <p:cTn id="37" dur="500" fill="hold"/>
                                        <p:tgtEl>
                                          <p:spTgt spid="12"/>
                                        </p:tgtEl>
                                        <p:attrNameLst>
                                          <p:attrName>ppt_h</p:attrName>
                                        </p:attrNameLst>
                                      </p:cBhvr>
                                      <p:tavLst>
                                        <p:tav tm="0">
                                          <p:val>
                                            <p:fltVal val="0"/>
                                          </p:val>
                                        </p:tav>
                                        <p:tav tm="100000">
                                          <p:val>
                                            <p:strVal val="#ppt_h"/>
                                          </p:val>
                                        </p:tav>
                                      </p:tavLst>
                                    </p:anim>
                                    <p:animEffect transition="in" filter="fade">
                                      <p:cBhvr>
                                        <p:cTn id="38" dur="5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p:cTn id="43" dur="500" fill="hold"/>
                                        <p:tgtEl>
                                          <p:spTgt spid="24"/>
                                        </p:tgtEl>
                                        <p:attrNameLst>
                                          <p:attrName>ppt_w</p:attrName>
                                        </p:attrNameLst>
                                      </p:cBhvr>
                                      <p:tavLst>
                                        <p:tav tm="0">
                                          <p:val>
                                            <p:fltVal val="0"/>
                                          </p:val>
                                        </p:tav>
                                        <p:tav tm="100000">
                                          <p:val>
                                            <p:strVal val="#ppt_w"/>
                                          </p:val>
                                        </p:tav>
                                      </p:tavLst>
                                    </p:anim>
                                    <p:anim calcmode="lin" valueType="num">
                                      <p:cBhvr>
                                        <p:cTn id="44" dur="500" fill="hold"/>
                                        <p:tgtEl>
                                          <p:spTgt spid="24"/>
                                        </p:tgtEl>
                                        <p:attrNameLst>
                                          <p:attrName>ppt_h</p:attrName>
                                        </p:attrNameLst>
                                      </p:cBhvr>
                                      <p:tavLst>
                                        <p:tav tm="0">
                                          <p:val>
                                            <p:fltVal val="0"/>
                                          </p:val>
                                        </p:tav>
                                        <p:tav tm="100000">
                                          <p:val>
                                            <p:strVal val="#ppt_h"/>
                                          </p:val>
                                        </p:tav>
                                      </p:tavLst>
                                    </p:anim>
                                    <p:animEffect transition="in" filter="fade">
                                      <p:cBhvr>
                                        <p:cTn id="45" dur="500"/>
                                        <p:tgtEl>
                                          <p:spTgt spid="24"/>
                                        </p:tgtEl>
                                      </p:cBhvr>
                                    </p:animEffect>
                                  </p:childTnLst>
                                </p:cTn>
                              </p:par>
                              <p:par>
                                <p:cTn id="46" presetID="53" presetClass="entr" presetSubtype="16" fill="hold" nodeType="withEffect">
                                  <p:stCondLst>
                                    <p:cond delay="0"/>
                                  </p:stCondLst>
                                  <p:childTnLst>
                                    <p:set>
                                      <p:cBhvr>
                                        <p:cTn id="47" dur="1" fill="hold">
                                          <p:stCondLst>
                                            <p:cond delay="0"/>
                                          </p:stCondLst>
                                        </p:cTn>
                                        <p:tgtEl>
                                          <p:spTgt spid="14"/>
                                        </p:tgtEl>
                                        <p:attrNameLst>
                                          <p:attrName>style.visibility</p:attrName>
                                        </p:attrNameLst>
                                      </p:cBhvr>
                                      <p:to>
                                        <p:strVal val="visible"/>
                                      </p:to>
                                    </p:set>
                                    <p:anim calcmode="lin" valueType="num">
                                      <p:cBhvr>
                                        <p:cTn id="48" dur="500" fill="hold"/>
                                        <p:tgtEl>
                                          <p:spTgt spid="14"/>
                                        </p:tgtEl>
                                        <p:attrNameLst>
                                          <p:attrName>ppt_w</p:attrName>
                                        </p:attrNameLst>
                                      </p:cBhvr>
                                      <p:tavLst>
                                        <p:tav tm="0">
                                          <p:val>
                                            <p:fltVal val="0"/>
                                          </p:val>
                                        </p:tav>
                                        <p:tav tm="100000">
                                          <p:val>
                                            <p:strVal val="#ppt_w"/>
                                          </p:val>
                                        </p:tav>
                                      </p:tavLst>
                                    </p:anim>
                                    <p:anim calcmode="lin" valueType="num">
                                      <p:cBhvr>
                                        <p:cTn id="49" dur="500" fill="hold"/>
                                        <p:tgtEl>
                                          <p:spTgt spid="14"/>
                                        </p:tgtEl>
                                        <p:attrNameLst>
                                          <p:attrName>ppt_h</p:attrName>
                                        </p:attrNameLst>
                                      </p:cBhvr>
                                      <p:tavLst>
                                        <p:tav tm="0">
                                          <p:val>
                                            <p:fltVal val="0"/>
                                          </p:val>
                                        </p:tav>
                                        <p:tav tm="100000">
                                          <p:val>
                                            <p:strVal val="#ppt_h"/>
                                          </p:val>
                                        </p:tav>
                                      </p:tavLst>
                                    </p:anim>
                                    <p:animEffect transition="in" filter="fade">
                                      <p:cBhvr>
                                        <p:cTn id="5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22" grpId="0"/>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CA66C19-F0E6-7E23-0CAB-A2FF772CB2CF}"/>
              </a:ext>
            </a:extLst>
          </p:cNvPr>
          <p:cNvSpPr txBox="1"/>
          <p:nvPr/>
        </p:nvSpPr>
        <p:spPr>
          <a:xfrm>
            <a:off x="396949" y="457200"/>
            <a:ext cx="10852297" cy="707886"/>
          </a:xfrm>
          <a:prstGeom prst="rect">
            <a:avLst/>
          </a:prstGeom>
          <a:noFill/>
        </p:spPr>
        <p:txBody>
          <a:bodyPr wrap="square" rtlCol="0">
            <a:spAutoFit/>
          </a:bodyPr>
          <a:lstStyle/>
          <a:p>
            <a:pPr algn="ctr"/>
            <a:r>
              <a:rPr lang="en-US" sz="4000" b="1" dirty="0">
                <a:solidFill>
                  <a:schemeClr val="accent1"/>
                </a:solidFill>
                <a:latin typeface="+mj-lt"/>
              </a:rPr>
              <a:t>Key Pillars of</a:t>
            </a:r>
            <a:r>
              <a:rPr lang="en-US" sz="4000" b="1" i="0" dirty="0">
                <a:solidFill>
                  <a:schemeClr val="accent1"/>
                </a:solidFill>
                <a:effectLst/>
                <a:latin typeface="+mj-lt"/>
              </a:rPr>
              <a:t> Computer Science</a:t>
            </a:r>
            <a:endParaRPr lang="en-US" sz="4000" b="1" dirty="0">
              <a:solidFill>
                <a:schemeClr val="accent1"/>
              </a:solidFill>
              <a:latin typeface="+mj-lt"/>
            </a:endParaRPr>
          </a:p>
        </p:txBody>
      </p:sp>
      <p:pic>
        <p:nvPicPr>
          <p:cNvPr id="9" name="Picture 8" descr="A blue head with blue dots and lines&#10;&#10;Description automatically generated">
            <a:extLst>
              <a:ext uri="{FF2B5EF4-FFF2-40B4-BE49-F238E27FC236}">
                <a16:creationId xmlns:a16="http://schemas.microsoft.com/office/drawing/2014/main" id="{E935F2BE-162C-98F5-5F1A-6619CB5DA4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9085" y="1552354"/>
            <a:ext cx="2150413" cy="2010773"/>
          </a:xfrm>
          <a:prstGeom prst="rect">
            <a:avLst/>
          </a:prstGeom>
        </p:spPr>
      </p:pic>
      <p:pic>
        <p:nvPicPr>
          <p:cNvPr id="11" name="Picture 10" descr="A light bulb with a gear inside&#10;&#10;Description automatically generated">
            <a:extLst>
              <a:ext uri="{FF2B5EF4-FFF2-40B4-BE49-F238E27FC236}">
                <a16:creationId xmlns:a16="http://schemas.microsoft.com/office/drawing/2014/main" id="{0D2F75D0-9ED7-7F7A-D1B3-A394210755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2991" y="3760665"/>
            <a:ext cx="2463563" cy="2463563"/>
          </a:xfrm>
          <a:prstGeom prst="rect">
            <a:avLst/>
          </a:prstGeom>
        </p:spPr>
      </p:pic>
      <p:pic>
        <p:nvPicPr>
          <p:cNvPr id="13" name="Picture 12" descr="A diagram of a software development&#10;&#10;Description automatically generated">
            <a:extLst>
              <a:ext uri="{FF2B5EF4-FFF2-40B4-BE49-F238E27FC236}">
                <a16:creationId xmlns:a16="http://schemas.microsoft.com/office/drawing/2014/main" id="{77DDC0FF-E174-747F-E0CA-C0D8C84945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4993" y="2669658"/>
            <a:ext cx="2182014" cy="2182014"/>
          </a:xfrm>
          <a:prstGeom prst="rect">
            <a:avLst/>
          </a:prstGeom>
        </p:spPr>
      </p:pic>
      <p:pic>
        <p:nvPicPr>
          <p:cNvPr id="15" name="Picture 14" descr="A group of people drawing a light bulb&#10;&#10;Description automatically generated">
            <a:extLst>
              <a:ext uri="{FF2B5EF4-FFF2-40B4-BE49-F238E27FC236}">
                <a16:creationId xmlns:a16="http://schemas.microsoft.com/office/drawing/2014/main" id="{BCF8DCBD-C23C-5AAA-8124-1AF989ED71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64748" y="4029165"/>
            <a:ext cx="3337154" cy="2256384"/>
          </a:xfrm>
          <a:prstGeom prst="rect">
            <a:avLst/>
          </a:prstGeom>
        </p:spPr>
      </p:pic>
      <p:pic>
        <p:nvPicPr>
          <p:cNvPr id="21" name="Picture 20" descr="A computer network with many colorful circles and icons&#10;&#10;Description automatically generated">
            <a:extLst>
              <a:ext uri="{FF2B5EF4-FFF2-40B4-BE49-F238E27FC236}">
                <a16:creationId xmlns:a16="http://schemas.microsoft.com/office/drawing/2014/main" id="{CC90302A-DACA-1B0E-4346-1946E2B09F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02502" y="1549094"/>
            <a:ext cx="2182014" cy="2182014"/>
          </a:xfrm>
          <a:prstGeom prst="rect">
            <a:avLst/>
          </a:prstGeom>
        </p:spPr>
      </p:pic>
      <p:sp>
        <p:nvSpPr>
          <p:cNvPr id="22" name="TextBox 21">
            <a:extLst>
              <a:ext uri="{FF2B5EF4-FFF2-40B4-BE49-F238E27FC236}">
                <a16:creationId xmlns:a16="http://schemas.microsoft.com/office/drawing/2014/main" id="{12A8A581-9FFD-3D71-25F0-1A9F199428A0}"/>
              </a:ext>
            </a:extLst>
          </p:cNvPr>
          <p:cNvSpPr txBox="1"/>
          <p:nvPr/>
        </p:nvSpPr>
        <p:spPr>
          <a:xfrm>
            <a:off x="8643569" y="6069436"/>
            <a:ext cx="1899879" cy="400110"/>
          </a:xfrm>
          <a:prstGeom prst="rect">
            <a:avLst/>
          </a:prstGeom>
          <a:noFill/>
        </p:spPr>
        <p:txBody>
          <a:bodyPr wrap="none" rtlCol="0">
            <a:spAutoFit/>
          </a:bodyPr>
          <a:lstStyle/>
          <a:p>
            <a:r>
              <a:rPr lang="en-US" sz="2000" b="1" dirty="0"/>
              <a:t>Career Paths</a:t>
            </a:r>
          </a:p>
        </p:txBody>
      </p:sp>
      <p:sp>
        <p:nvSpPr>
          <p:cNvPr id="23" name="TextBox 22">
            <a:extLst>
              <a:ext uri="{FF2B5EF4-FFF2-40B4-BE49-F238E27FC236}">
                <a16:creationId xmlns:a16="http://schemas.microsoft.com/office/drawing/2014/main" id="{5107E58B-9022-CC60-6FF8-BD58E7E87961}"/>
              </a:ext>
            </a:extLst>
          </p:cNvPr>
          <p:cNvSpPr txBox="1"/>
          <p:nvPr/>
        </p:nvSpPr>
        <p:spPr>
          <a:xfrm>
            <a:off x="1539085" y="6019317"/>
            <a:ext cx="2545890" cy="400110"/>
          </a:xfrm>
          <a:prstGeom prst="rect">
            <a:avLst/>
          </a:prstGeom>
          <a:noFill/>
        </p:spPr>
        <p:txBody>
          <a:bodyPr wrap="none" rtlCol="0">
            <a:spAutoFit/>
          </a:bodyPr>
          <a:lstStyle/>
          <a:p>
            <a:r>
              <a:rPr lang="en-US" sz="2000" b="1" dirty="0"/>
              <a:t>Machine Learning</a:t>
            </a:r>
          </a:p>
        </p:txBody>
      </p:sp>
      <p:sp>
        <p:nvSpPr>
          <p:cNvPr id="24" name="TextBox 23">
            <a:extLst>
              <a:ext uri="{FF2B5EF4-FFF2-40B4-BE49-F238E27FC236}">
                <a16:creationId xmlns:a16="http://schemas.microsoft.com/office/drawing/2014/main" id="{7AD06F6A-0356-6768-145F-C866D8EE5AED}"/>
              </a:ext>
            </a:extLst>
          </p:cNvPr>
          <p:cNvSpPr txBox="1"/>
          <p:nvPr/>
        </p:nvSpPr>
        <p:spPr>
          <a:xfrm>
            <a:off x="4701102" y="4729609"/>
            <a:ext cx="3206327" cy="707886"/>
          </a:xfrm>
          <a:prstGeom prst="rect">
            <a:avLst/>
          </a:prstGeom>
          <a:noFill/>
        </p:spPr>
        <p:txBody>
          <a:bodyPr wrap="none" rtlCol="0">
            <a:spAutoFit/>
          </a:bodyPr>
          <a:lstStyle/>
          <a:p>
            <a:r>
              <a:rPr lang="en-US" sz="2000" b="1" dirty="0"/>
              <a:t>Software Development</a:t>
            </a:r>
          </a:p>
          <a:p>
            <a:r>
              <a:rPr lang="en-US" sz="2000" b="1" dirty="0"/>
              <a:t>Life Cycle</a:t>
            </a:r>
          </a:p>
        </p:txBody>
      </p:sp>
      <p:sp>
        <p:nvSpPr>
          <p:cNvPr id="25" name="TextBox 24">
            <a:extLst>
              <a:ext uri="{FF2B5EF4-FFF2-40B4-BE49-F238E27FC236}">
                <a16:creationId xmlns:a16="http://schemas.microsoft.com/office/drawing/2014/main" id="{AC5B27E9-EB35-8B00-8FE9-474675F896FE}"/>
              </a:ext>
            </a:extLst>
          </p:cNvPr>
          <p:cNvSpPr txBox="1"/>
          <p:nvPr/>
        </p:nvSpPr>
        <p:spPr>
          <a:xfrm>
            <a:off x="8120234" y="3617261"/>
            <a:ext cx="3281668" cy="400110"/>
          </a:xfrm>
          <a:prstGeom prst="rect">
            <a:avLst/>
          </a:prstGeom>
          <a:noFill/>
        </p:spPr>
        <p:txBody>
          <a:bodyPr wrap="none" rtlCol="0">
            <a:spAutoFit/>
          </a:bodyPr>
          <a:lstStyle/>
          <a:p>
            <a:r>
              <a:rPr lang="en-US" sz="2000" b="1" dirty="0"/>
              <a:t>Emerging Technologies</a:t>
            </a:r>
          </a:p>
        </p:txBody>
      </p:sp>
      <p:sp>
        <p:nvSpPr>
          <p:cNvPr id="26" name="TextBox 25">
            <a:extLst>
              <a:ext uri="{FF2B5EF4-FFF2-40B4-BE49-F238E27FC236}">
                <a16:creationId xmlns:a16="http://schemas.microsoft.com/office/drawing/2014/main" id="{DB50CE45-BE74-D059-EFDF-0840A39FD327}"/>
              </a:ext>
            </a:extLst>
          </p:cNvPr>
          <p:cNvSpPr txBox="1"/>
          <p:nvPr/>
        </p:nvSpPr>
        <p:spPr>
          <a:xfrm>
            <a:off x="1499751" y="3629055"/>
            <a:ext cx="2924198" cy="400110"/>
          </a:xfrm>
          <a:prstGeom prst="rect">
            <a:avLst/>
          </a:prstGeom>
          <a:noFill/>
        </p:spPr>
        <p:txBody>
          <a:bodyPr wrap="none" rtlCol="0">
            <a:spAutoFit/>
          </a:bodyPr>
          <a:lstStyle/>
          <a:p>
            <a:r>
              <a:rPr lang="en-US" sz="2000" b="1" dirty="0"/>
              <a:t>Artificial Intelligence</a:t>
            </a:r>
          </a:p>
        </p:txBody>
      </p:sp>
    </p:spTree>
    <p:extLst>
      <p:ext uri="{BB962C8B-B14F-4D97-AF65-F5344CB8AC3E}">
        <p14:creationId xmlns:p14="http://schemas.microsoft.com/office/powerpoint/2010/main" val="166249532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par>
                                <p:cTn id="10" presetID="53" presetClass="entr" presetSubtype="16"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p:cTn id="19" dur="500" fill="hold"/>
                                        <p:tgtEl>
                                          <p:spTgt spid="23"/>
                                        </p:tgtEl>
                                        <p:attrNameLst>
                                          <p:attrName>ppt_w</p:attrName>
                                        </p:attrNameLst>
                                      </p:cBhvr>
                                      <p:tavLst>
                                        <p:tav tm="0">
                                          <p:val>
                                            <p:fltVal val="0"/>
                                          </p:val>
                                        </p:tav>
                                        <p:tav tm="100000">
                                          <p:val>
                                            <p:strVal val="#ppt_w"/>
                                          </p:val>
                                        </p:tav>
                                      </p:tavLst>
                                    </p:anim>
                                    <p:anim calcmode="lin" valueType="num">
                                      <p:cBhvr>
                                        <p:cTn id="20" dur="500" fill="hold"/>
                                        <p:tgtEl>
                                          <p:spTgt spid="23"/>
                                        </p:tgtEl>
                                        <p:attrNameLst>
                                          <p:attrName>ppt_h</p:attrName>
                                        </p:attrNameLst>
                                      </p:cBhvr>
                                      <p:tavLst>
                                        <p:tav tm="0">
                                          <p:val>
                                            <p:fltVal val="0"/>
                                          </p:val>
                                        </p:tav>
                                        <p:tav tm="100000">
                                          <p:val>
                                            <p:strVal val="#ppt_h"/>
                                          </p:val>
                                        </p:tav>
                                      </p:tavLst>
                                    </p:anim>
                                    <p:animEffect transition="in" filter="fade">
                                      <p:cBhvr>
                                        <p:cTn id="21" dur="500"/>
                                        <p:tgtEl>
                                          <p:spTgt spid="23"/>
                                        </p:tgtEl>
                                      </p:cBhvr>
                                    </p:animEffect>
                                  </p:childTnLst>
                                </p:cTn>
                              </p:par>
                              <p:par>
                                <p:cTn id="22" presetID="53" presetClass="entr" presetSubtype="16"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500" fill="hold"/>
                                        <p:tgtEl>
                                          <p:spTgt spid="11"/>
                                        </p:tgtEl>
                                        <p:attrNameLst>
                                          <p:attrName>ppt_w</p:attrName>
                                        </p:attrNameLst>
                                      </p:cBhvr>
                                      <p:tavLst>
                                        <p:tav tm="0">
                                          <p:val>
                                            <p:fltVal val="0"/>
                                          </p:val>
                                        </p:tav>
                                        <p:tav tm="100000">
                                          <p:val>
                                            <p:strVal val="#ppt_w"/>
                                          </p:val>
                                        </p:tav>
                                      </p:tavLst>
                                    </p:anim>
                                    <p:anim calcmode="lin" valueType="num">
                                      <p:cBhvr>
                                        <p:cTn id="25" dur="500" fill="hold"/>
                                        <p:tgtEl>
                                          <p:spTgt spid="11"/>
                                        </p:tgtEl>
                                        <p:attrNameLst>
                                          <p:attrName>ppt_h</p:attrName>
                                        </p:attrNameLst>
                                      </p:cBhvr>
                                      <p:tavLst>
                                        <p:tav tm="0">
                                          <p:val>
                                            <p:fltVal val="0"/>
                                          </p:val>
                                        </p:tav>
                                        <p:tav tm="100000">
                                          <p:val>
                                            <p:strVal val="#ppt_h"/>
                                          </p:val>
                                        </p:tav>
                                      </p:tavLst>
                                    </p:anim>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p:cTn id="31" dur="500" fill="hold"/>
                                        <p:tgtEl>
                                          <p:spTgt spid="24"/>
                                        </p:tgtEl>
                                        <p:attrNameLst>
                                          <p:attrName>ppt_w</p:attrName>
                                        </p:attrNameLst>
                                      </p:cBhvr>
                                      <p:tavLst>
                                        <p:tav tm="0">
                                          <p:val>
                                            <p:fltVal val="0"/>
                                          </p:val>
                                        </p:tav>
                                        <p:tav tm="100000">
                                          <p:val>
                                            <p:strVal val="#ppt_w"/>
                                          </p:val>
                                        </p:tav>
                                      </p:tavLst>
                                    </p:anim>
                                    <p:anim calcmode="lin" valueType="num">
                                      <p:cBhvr>
                                        <p:cTn id="32" dur="500" fill="hold"/>
                                        <p:tgtEl>
                                          <p:spTgt spid="24"/>
                                        </p:tgtEl>
                                        <p:attrNameLst>
                                          <p:attrName>ppt_h</p:attrName>
                                        </p:attrNameLst>
                                      </p:cBhvr>
                                      <p:tavLst>
                                        <p:tav tm="0">
                                          <p:val>
                                            <p:fltVal val="0"/>
                                          </p:val>
                                        </p:tav>
                                        <p:tav tm="100000">
                                          <p:val>
                                            <p:strVal val="#ppt_h"/>
                                          </p:val>
                                        </p:tav>
                                      </p:tavLst>
                                    </p:anim>
                                    <p:animEffect transition="in" filter="fade">
                                      <p:cBhvr>
                                        <p:cTn id="33" dur="500"/>
                                        <p:tgtEl>
                                          <p:spTgt spid="24"/>
                                        </p:tgtEl>
                                      </p:cBhvr>
                                    </p:animEffect>
                                  </p:childTnLst>
                                </p:cTn>
                              </p:par>
                              <p:par>
                                <p:cTn id="34" presetID="53" presetClass="entr" presetSubtype="16"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Effect transition="in" filter="fade">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p:cTn id="43" dur="500" fill="hold"/>
                                        <p:tgtEl>
                                          <p:spTgt spid="25"/>
                                        </p:tgtEl>
                                        <p:attrNameLst>
                                          <p:attrName>ppt_w</p:attrName>
                                        </p:attrNameLst>
                                      </p:cBhvr>
                                      <p:tavLst>
                                        <p:tav tm="0">
                                          <p:val>
                                            <p:fltVal val="0"/>
                                          </p:val>
                                        </p:tav>
                                        <p:tav tm="100000">
                                          <p:val>
                                            <p:strVal val="#ppt_w"/>
                                          </p:val>
                                        </p:tav>
                                      </p:tavLst>
                                    </p:anim>
                                    <p:anim calcmode="lin" valueType="num">
                                      <p:cBhvr>
                                        <p:cTn id="44" dur="500" fill="hold"/>
                                        <p:tgtEl>
                                          <p:spTgt spid="25"/>
                                        </p:tgtEl>
                                        <p:attrNameLst>
                                          <p:attrName>ppt_h</p:attrName>
                                        </p:attrNameLst>
                                      </p:cBhvr>
                                      <p:tavLst>
                                        <p:tav tm="0">
                                          <p:val>
                                            <p:fltVal val="0"/>
                                          </p:val>
                                        </p:tav>
                                        <p:tav tm="100000">
                                          <p:val>
                                            <p:strVal val="#ppt_h"/>
                                          </p:val>
                                        </p:tav>
                                      </p:tavLst>
                                    </p:anim>
                                    <p:animEffect transition="in" filter="fade">
                                      <p:cBhvr>
                                        <p:cTn id="45" dur="500"/>
                                        <p:tgtEl>
                                          <p:spTgt spid="25"/>
                                        </p:tgtEl>
                                      </p:cBhvr>
                                    </p:animEffect>
                                  </p:childTnLst>
                                </p:cTn>
                              </p:par>
                              <p:par>
                                <p:cTn id="46" presetID="53" presetClass="entr" presetSubtype="16"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 calcmode="lin" valueType="num">
                                      <p:cBhvr>
                                        <p:cTn id="48" dur="500" fill="hold"/>
                                        <p:tgtEl>
                                          <p:spTgt spid="21"/>
                                        </p:tgtEl>
                                        <p:attrNameLst>
                                          <p:attrName>ppt_w</p:attrName>
                                        </p:attrNameLst>
                                      </p:cBhvr>
                                      <p:tavLst>
                                        <p:tav tm="0">
                                          <p:val>
                                            <p:fltVal val="0"/>
                                          </p:val>
                                        </p:tav>
                                        <p:tav tm="100000">
                                          <p:val>
                                            <p:strVal val="#ppt_w"/>
                                          </p:val>
                                        </p:tav>
                                      </p:tavLst>
                                    </p:anim>
                                    <p:anim calcmode="lin" valueType="num">
                                      <p:cBhvr>
                                        <p:cTn id="49" dur="500" fill="hold"/>
                                        <p:tgtEl>
                                          <p:spTgt spid="21"/>
                                        </p:tgtEl>
                                        <p:attrNameLst>
                                          <p:attrName>ppt_h</p:attrName>
                                        </p:attrNameLst>
                                      </p:cBhvr>
                                      <p:tavLst>
                                        <p:tav tm="0">
                                          <p:val>
                                            <p:fltVal val="0"/>
                                          </p:val>
                                        </p:tav>
                                        <p:tav tm="100000">
                                          <p:val>
                                            <p:strVal val="#ppt_h"/>
                                          </p:val>
                                        </p:tav>
                                      </p:tavLst>
                                    </p:anim>
                                    <p:animEffect transition="in" filter="fade">
                                      <p:cBhvr>
                                        <p:cTn id="50" dur="5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p:cTn id="55" dur="500" fill="hold"/>
                                        <p:tgtEl>
                                          <p:spTgt spid="22"/>
                                        </p:tgtEl>
                                        <p:attrNameLst>
                                          <p:attrName>ppt_w</p:attrName>
                                        </p:attrNameLst>
                                      </p:cBhvr>
                                      <p:tavLst>
                                        <p:tav tm="0">
                                          <p:val>
                                            <p:fltVal val="0"/>
                                          </p:val>
                                        </p:tav>
                                        <p:tav tm="100000">
                                          <p:val>
                                            <p:strVal val="#ppt_w"/>
                                          </p:val>
                                        </p:tav>
                                      </p:tavLst>
                                    </p:anim>
                                    <p:anim calcmode="lin" valueType="num">
                                      <p:cBhvr>
                                        <p:cTn id="56" dur="500" fill="hold"/>
                                        <p:tgtEl>
                                          <p:spTgt spid="22"/>
                                        </p:tgtEl>
                                        <p:attrNameLst>
                                          <p:attrName>ppt_h</p:attrName>
                                        </p:attrNameLst>
                                      </p:cBhvr>
                                      <p:tavLst>
                                        <p:tav tm="0">
                                          <p:val>
                                            <p:fltVal val="0"/>
                                          </p:val>
                                        </p:tav>
                                        <p:tav tm="100000">
                                          <p:val>
                                            <p:strVal val="#ppt_h"/>
                                          </p:val>
                                        </p:tav>
                                      </p:tavLst>
                                    </p:anim>
                                    <p:animEffect transition="in" filter="fade">
                                      <p:cBhvr>
                                        <p:cTn id="57" dur="500"/>
                                        <p:tgtEl>
                                          <p:spTgt spid="22"/>
                                        </p:tgtEl>
                                      </p:cBhvr>
                                    </p:animEffect>
                                  </p:childTnLst>
                                </p:cTn>
                              </p:par>
                              <p:par>
                                <p:cTn id="58" presetID="53" presetClass="entr" presetSubtype="16" fill="hold" nodeType="withEffect">
                                  <p:stCondLst>
                                    <p:cond delay="0"/>
                                  </p:stCondLst>
                                  <p:childTnLst>
                                    <p:set>
                                      <p:cBhvr>
                                        <p:cTn id="59" dur="1" fill="hold">
                                          <p:stCondLst>
                                            <p:cond delay="0"/>
                                          </p:stCondLst>
                                        </p:cTn>
                                        <p:tgtEl>
                                          <p:spTgt spid="15"/>
                                        </p:tgtEl>
                                        <p:attrNameLst>
                                          <p:attrName>style.visibility</p:attrName>
                                        </p:attrNameLst>
                                      </p:cBhvr>
                                      <p:to>
                                        <p:strVal val="visible"/>
                                      </p:to>
                                    </p:set>
                                    <p:anim calcmode="lin" valueType="num">
                                      <p:cBhvr>
                                        <p:cTn id="60" dur="500" fill="hold"/>
                                        <p:tgtEl>
                                          <p:spTgt spid="15"/>
                                        </p:tgtEl>
                                        <p:attrNameLst>
                                          <p:attrName>ppt_w</p:attrName>
                                        </p:attrNameLst>
                                      </p:cBhvr>
                                      <p:tavLst>
                                        <p:tav tm="0">
                                          <p:val>
                                            <p:fltVal val="0"/>
                                          </p:val>
                                        </p:tav>
                                        <p:tav tm="100000">
                                          <p:val>
                                            <p:strVal val="#ppt_w"/>
                                          </p:val>
                                        </p:tav>
                                      </p:tavLst>
                                    </p:anim>
                                    <p:anim calcmode="lin" valueType="num">
                                      <p:cBhvr>
                                        <p:cTn id="61" dur="500" fill="hold"/>
                                        <p:tgtEl>
                                          <p:spTgt spid="15"/>
                                        </p:tgtEl>
                                        <p:attrNameLst>
                                          <p:attrName>ppt_h</p:attrName>
                                        </p:attrNameLst>
                                      </p:cBhvr>
                                      <p:tavLst>
                                        <p:tav tm="0">
                                          <p:val>
                                            <p:fltVal val="0"/>
                                          </p:val>
                                        </p:tav>
                                        <p:tav tm="100000">
                                          <p:val>
                                            <p:strVal val="#ppt_h"/>
                                          </p:val>
                                        </p:tav>
                                      </p:tavLst>
                                    </p:anim>
                                    <p:animEffect transition="in" filter="fade">
                                      <p:cBhvr>
                                        <p:cTn id="6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CA66C19-F0E6-7E23-0CAB-A2FF772CB2CF}"/>
              </a:ext>
            </a:extLst>
          </p:cNvPr>
          <p:cNvSpPr txBox="1"/>
          <p:nvPr/>
        </p:nvSpPr>
        <p:spPr>
          <a:xfrm>
            <a:off x="396949" y="457200"/>
            <a:ext cx="10852297" cy="707886"/>
          </a:xfrm>
          <a:prstGeom prst="rect">
            <a:avLst/>
          </a:prstGeom>
          <a:noFill/>
        </p:spPr>
        <p:txBody>
          <a:bodyPr wrap="square" rtlCol="0">
            <a:spAutoFit/>
          </a:bodyPr>
          <a:lstStyle/>
          <a:p>
            <a:pPr algn="ctr"/>
            <a:r>
              <a:rPr lang="en-US" sz="4000" b="1" dirty="0">
                <a:solidFill>
                  <a:schemeClr val="accent1"/>
                </a:solidFill>
                <a:latin typeface="+mj-lt"/>
              </a:rPr>
              <a:t>Programming</a:t>
            </a:r>
          </a:p>
        </p:txBody>
      </p:sp>
      <p:pic>
        <p:nvPicPr>
          <p:cNvPr id="6" name="Picture 5" descr="A person sitting at a desk with a computer">
            <a:extLst>
              <a:ext uri="{FF2B5EF4-FFF2-40B4-BE49-F238E27FC236}">
                <a16:creationId xmlns:a16="http://schemas.microsoft.com/office/drawing/2014/main" id="{30845A89-D787-FB3A-658E-A784DA00BC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949" y="1297172"/>
            <a:ext cx="4880344" cy="4805916"/>
          </a:xfrm>
          <a:prstGeom prst="rect">
            <a:avLst/>
          </a:prstGeom>
        </p:spPr>
      </p:pic>
      <p:sp>
        <p:nvSpPr>
          <p:cNvPr id="14" name="TextBox 13">
            <a:extLst>
              <a:ext uri="{FF2B5EF4-FFF2-40B4-BE49-F238E27FC236}">
                <a16:creationId xmlns:a16="http://schemas.microsoft.com/office/drawing/2014/main" id="{0F1DDD5B-E782-DFF9-8140-F0643153BC97}"/>
              </a:ext>
            </a:extLst>
          </p:cNvPr>
          <p:cNvSpPr txBox="1"/>
          <p:nvPr/>
        </p:nvSpPr>
        <p:spPr>
          <a:xfrm>
            <a:off x="5645887" y="2305615"/>
            <a:ext cx="6149163" cy="4832092"/>
          </a:xfrm>
          <a:prstGeom prst="rect">
            <a:avLst/>
          </a:prstGeom>
          <a:noFill/>
        </p:spPr>
        <p:txBody>
          <a:bodyPr wrap="square" rtlCol="0">
            <a:spAutoFit/>
          </a:bodyPr>
          <a:lstStyle/>
          <a:p>
            <a:pPr marL="457200" indent="-457200">
              <a:buFont typeface="Wingdings" panose="05000000000000000000" pitchFamily="2" charset="2"/>
              <a:buChar char="Ø"/>
            </a:pPr>
            <a:r>
              <a:rPr lang="en-US" sz="2800" b="1" dirty="0"/>
              <a:t>Set of Instructions</a:t>
            </a:r>
          </a:p>
          <a:p>
            <a:pPr marL="457200" indent="-457200">
              <a:buFont typeface="Wingdings" panose="05000000000000000000" pitchFamily="2" charset="2"/>
              <a:buChar char="Ø"/>
            </a:pPr>
            <a:r>
              <a:rPr lang="en-US" sz="2800" b="1" dirty="0"/>
              <a:t>Importance of Programming</a:t>
            </a:r>
          </a:p>
          <a:p>
            <a:pPr marL="457200" indent="-457200">
              <a:buFont typeface="Wingdings" panose="05000000000000000000" pitchFamily="2" charset="2"/>
              <a:buChar char="Ø"/>
            </a:pPr>
            <a:r>
              <a:rPr lang="en-US" sz="2800" b="1" dirty="0"/>
              <a:t>Programmer’s Job ?</a:t>
            </a:r>
          </a:p>
          <a:p>
            <a:pPr marL="457200" indent="-457200">
              <a:buFont typeface="Wingdings" panose="05000000000000000000" pitchFamily="2" charset="2"/>
              <a:buChar char="Ø"/>
            </a:pPr>
            <a:r>
              <a:rPr lang="en-US" sz="2800" b="1" dirty="0"/>
              <a:t>Basic Fundamental Programming concepts</a:t>
            </a:r>
          </a:p>
          <a:p>
            <a:pPr marL="457200" indent="-457200">
              <a:buFont typeface="Wingdings" panose="05000000000000000000" pitchFamily="2" charset="2"/>
              <a:buChar char="Ø"/>
            </a:pPr>
            <a:r>
              <a:rPr lang="en-US" sz="2800" b="1" dirty="0"/>
              <a:t>Stop Studying Programming</a:t>
            </a:r>
          </a:p>
          <a:p>
            <a:pPr marL="457200" indent="-457200">
              <a:buFont typeface="Wingdings" panose="05000000000000000000" pitchFamily="2" charset="2"/>
              <a:buChar char="Ø"/>
            </a:pPr>
            <a:r>
              <a:rPr lang="en-US" sz="2800" b="1" dirty="0"/>
              <a:t>Stick to a single Programming language  in the beginning</a:t>
            </a:r>
          </a:p>
          <a:p>
            <a:pPr marL="457200" indent="-457200">
              <a:buFont typeface="Wingdings" panose="05000000000000000000" pitchFamily="2" charset="2"/>
              <a:buChar char="Ø"/>
            </a:pPr>
            <a:endParaRPr lang="en-US" sz="2800" b="1" dirty="0"/>
          </a:p>
          <a:p>
            <a:pPr marL="457200" indent="-457200">
              <a:buFont typeface="Wingdings" panose="05000000000000000000" pitchFamily="2" charset="2"/>
              <a:buChar char="Ø"/>
            </a:pPr>
            <a:endParaRPr lang="en-US" sz="2800" b="1" dirty="0"/>
          </a:p>
          <a:p>
            <a:pPr marL="457200" indent="-457200">
              <a:buFont typeface="Wingdings" panose="05000000000000000000" pitchFamily="2" charset="2"/>
              <a:buChar char="Ø"/>
            </a:pPr>
            <a:endParaRPr lang="en-US" sz="2800" b="1" dirty="0"/>
          </a:p>
        </p:txBody>
      </p:sp>
    </p:spTree>
    <p:extLst>
      <p:ext uri="{BB962C8B-B14F-4D97-AF65-F5344CB8AC3E}">
        <p14:creationId xmlns:p14="http://schemas.microsoft.com/office/powerpoint/2010/main" val="192320907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animEffect transition="in" filter="wipe(down)">
                                      <p:cBhvr>
                                        <p:cTn id="14" dur="500"/>
                                        <p:tgtEl>
                                          <p:spTgt spid="14">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4">
                                            <p:txEl>
                                              <p:pRg st="1" end="1"/>
                                            </p:txEl>
                                          </p:spTgt>
                                        </p:tgtEl>
                                        <p:attrNameLst>
                                          <p:attrName>style.visibility</p:attrName>
                                        </p:attrNameLst>
                                      </p:cBhvr>
                                      <p:to>
                                        <p:strVal val="visible"/>
                                      </p:to>
                                    </p:set>
                                    <p:animEffect transition="in" filter="wipe(down)">
                                      <p:cBhvr>
                                        <p:cTn id="19" dur="500"/>
                                        <p:tgtEl>
                                          <p:spTgt spid="14">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4">
                                            <p:txEl>
                                              <p:pRg st="2" end="2"/>
                                            </p:txEl>
                                          </p:spTgt>
                                        </p:tgtEl>
                                        <p:attrNameLst>
                                          <p:attrName>style.visibility</p:attrName>
                                        </p:attrNameLst>
                                      </p:cBhvr>
                                      <p:to>
                                        <p:strVal val="visible"/>
                                      </p:to>
                                    </p:set>
                                    <p:animEffect transition="in" filter="wipe(down)">
                                      <p:cBhvr>
                                        <p:cTn id="24" dur="500"/>
                                        <p:tgtEl>
                                          <p:spTgt spid="14">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animEffect transition="in" filter="wipe(down)">
                                      <p:cBhvr>
                                        <p:cTn id="29" dur="500"/>
                                        <p:tgtEl>
                                          <p:spTgt spid="14">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4">
                                            <p:txEl>
                                              <p:pRg st="4" end="4"/>
                                            </p:txEl>
                                          </p:spTgt>
                                        </p:tgtEl>
                                        <p:attrNameLst>
                                          <p:attrName>style.visibility</p:attrName>
                                        </p:attrNameLst>
                                      </p:cBhvr>
                                      <p:to>
                                        <p:strVal val="visible"/>
                                      </p:to>
                                    </p:set>
                                    <p:animEffect transition="in" filter="wipe(down)">
                                      <p:cBhvr>
                                        <p:cTn id="34" dur="500"/>
                                        <p:tgtEl>
                                          <p:spTgt spid="14">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14">
                                            <p:txEl>
                                              <p:pRg st="5" end="5"/>
                                            </p:txEl>
                                          </p:spTgt>
                                        </p:tgtEl>
                                        <p:attrNameLst>
                                          <p:attrName>style.visibility</p:attrName>
                                        </p:attrNameLst>
                                      </p:cBhvr>
                                      <p:to>
                                        <p:strVal val="visible"/>
                                      </p:to>
                                    </p:set>
                                    <p:animEffect transition="in" filter="wipe(down)">
                                      <p:cBhvr>
                                        <p:cTn id="39" dur="500"/>
                                        <p:tgtEl>
                                          <p:spTgt spid="1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CA66C19-F0E6-7E23-0CAB-A2FF772CB2CF}"/>
              </a:ext>
            </a:extLst>
          </p:cNvPr>
          <p:cNvSpPr txBox="1"/>
          <p:nvPr/>
        </p:nvSpPr>
        <p:spPr>
          <a:xfrm>
            <a:off x="396949" y="457200"/>
            <a:ext cx="10852297" cy="707886"/>
          </a:xfrm>
          <a:prstGeom prst="rect">
            <a:avLst/>
          </a:prstGeom>
          <a:noFill/>
        </p:spPr>
        <p:txBody>
          <a:bodyPr wrap="square" rtlCol="0">
            <a:spAutoFit/>
          </a:bodyPr>
          <a:lstStyle/>
          <a:p>
            <a:pPr algn="ctr"/>
            <a:r>
              <a:rPr lang="en-US" sz="4000" b="1" dirty="0">
                <a:solidFill>
                  <a:schemeClr val="accent1"/>
                </a:solidFill>
                <a:latin typeface="+mj-lt"/>
              </a:rPr>
              <a:t>Top Programming Languages</a:t>
            </a:r>
          </a:p>
        </p:txBody>
      </p:sp>
      <p:pic>
        <p:nvPicPr>
          <p:cNvPr id="3" name="Picture 2" descr="A graph of numbers and text&#10;&#10;Description automatically generated with medium confidence">
            <a:extLst>
              <a:ext uri="{FF2B5EF4-FFF2-40B4-BE49-F238E27FC236}">
                <a16:creationId xmlns:a16="http://schemas.microsoft.com/office/drawing/2014/main" id="{ED8DC305-BEA6-19BA-8C3C-8E4E12D816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3523" y="1307805"/>
            <a:ext cx="6979148" cy="4784256"/>
          </a:xfrm>
          <a:prstGeom prst="rect">
            <a:avLst/>
          </a:prstGeom>
        </p:spPr>
      </p:pic>
    </p:spTree>
    <p:extLst>
      <p:ext uri="{BB962C8B-B14F-4D97-AF65-F5344CB8AC3E}">
        <p14:creationId xmlns:p14="http://schemas.microsoft.com/office/powerpoint/2010/main" val="201278287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43E47FD-8261-BA36-EC75-55E78766339A}"/>
              </a:ext>
            </a:extLst>
          </p:cNvPr>
          <p:cNvSpPr txBox="1"/>
          <p:nvPr/>
        </p:nvSpPr>
        <p:spPr>
          <a:xfrm>
            <a:off x="396949" y="457200"/>
            <a:ext cx="10852297" cy="707886"/>
          </a:xfrm>
          <a:prstGeom prst="rect">
            <a:avLst/>
          </a:prstGeom>
          <a:noFill/>
        </p:spPr>
        <p:txBody>
          <a:bodyPr wrap="square" rtlCol="0">
            <a:spAutoFit/>
          </a:bodyPr>
          <a:lstStyle/>
          <a:p>
            <a:pPr algn="ctr"/>
            <a:r>
              <a:rPr lang="en-US" sz="4000" b="1" dirty="0">
                <a:solidFill>
                  <a:schemeClr val="accent1"/>
                </a:solidFill>
                <a:latin typeface="+mj-lt"/>
              </a:rPr>
              <a:t>Data Structures &amp; Algorithms</a:t>
            </a:r>
          </a:p>
        </p:txBody>
      </p:sp>
      <p:pic>
        <p:nvPicPr>
          <p:cNvPr id="13" name="Picture 12" descr="A group of colorful icons of people reading books">
            <a:extLst>
              <a:ext uri="{FF2B5EF4-FFF2-40B4-BE49-F238E27FC236}">
                <a16:creationId xmlns:a16="http://schemas.microsoft.com/office/drawing/2014/main" id="{0D00A6DC-E121-0079-0A49-D78CFAC45A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194" y="1738672"/>
            <a:ext cx="3165784" cy="1690328"/>
          </a:xfrm>
          <a:prstGeom prst="rect">
            <a:avLst/>
          </a:prstGeom>
        </p:spPr>
      </p:pic>
      <p:pic>
        <p:nvPicPr>
          <p:cNvPr id="17" name="Picture 16" descr="A person holding a chain">
            <a:extLst>
              <a:ext uri="{FF2B5EF4-FFF2-40B4-BE49-F238E27FC236}">
                <a16:creationId xmlns:a16="http://schemas.microsoft.com/office/drawing/2014/main" id="{CFDEA55C-AF09-69E2-E8BB-2DE05934E1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972" y="4247134"/>
            <a:ext cx="3578832" cy="1590140"/>
          </a:xfrm>
          <a:prstGeom prst="rect">
            <a:avLst/>
          </a:prstGeom>
        </p:spPr>
      </p:pic>
      <p:sp>
        <p:nvSpPr>
          <p:cNvPr id="23" name="TextBox 22">
            <a:extLst>
              <a:ext uri="{FF2B5EF4-FFF2-40B4-BE49-F238E27FC236}">
                <a16:creationId xmlns:a16="http://schemas.microsoft.com/office/drawing/2014/main" id="{0B6FFCFD-A16F-C7A6-5A08-CBB88BFDC57B}"/>
              </a:ext>
            </a:extLst>
          </p:cNvPr>
          <p:cNvSpPr txBox="1"/>
          <p:nvPr/>
        </p:nvSpPr>
        <p:spPr>
          <a:xfrm>
            <a:off x="5739162" y="1933661"/>
            <a:ext cx="6218369" cy="4832092"/>
          </a:xfrm>
          <a:prstGeom prst="rect">
            <a:avLst/>
          </a:prstGeom>
          <a:noFill/>
        </p:spPr>
        <p:txBody>
          <a:bodyPr wrap="none" rtlCol="0">
            <a:spAutoFit/>
          </a:bodyPr>
          <a:lstStyle/>
          <a:p>
            <a:pPr marL="457200" indent="-457200">
              <a:buFont typeface="Wingdings" panose="05000000000000000000" pitchFamily="2" charset="2"/>
              <a:buChar char="Ø"/>
            </a:pPr>
            <a:r>
              <a:rPr lang="en-US" sz="2800" b="1" dirty="0"/>
              <a:t>Organize and Store Data</a:t>
            </a:r>
          </a:p>
          <a:p>
            <a:pPr marL="457200" indent="-457200">
              <a:buFont typeface="Wingdings" panose="05000000000000000000" pitchFamily="2" charset="2"/>
              <a:buChar char="Ø"/>
            </a:pPr>
            <a:r>
              <a:rPr lang="en-US" sz="2800" b="1" dirty="0"/>
              <a:t>Effective Code</a:t>
            </a:r>
          </a:p>
          <a:p>
            <a:pPr marL="457200" indent="-457200">
              <a:buFont typeface="Wingdings" panose="05000000000000000000" pitchFamily="2" charset="2"/>
              <a:buChar char="Ø"/>
            </a:pPr>
            <a:r>
              <a:rPr lang="en-US" sz="2800" b="1" dirty="0"/>
              <a:t>Common Data Structures</a:t>
            </a:r>
          </a:p>
          <a:p>
            <a:pPr marL="457200" indent="-457200">
              <a:buFont typeface="Wingdings" panose="05000000000000000000" pitchFamily="2" charset="2"/>
              <a:buChar char="Ø"/>
            </a:pPr>
            <a:r>
              <a:rPr lang="en-US" sz="2800" b="1" dirty="0"/>
              <a:t>Application of Data Structures</a:t>
            </a:r>
          </a:p>
          <a:p>
            <a:pPr marL="457200" indent="-457200">
              <a:buFont typeface="Wingdings" panose="05000000000000000000" pitchFamily="2" charset="2"/>
              <a:buChar char="Ø"/>
            </a:pPr>
            <a:r>
              <a:rPr lang="en-US" sz="2800" b="1" dirty="0"/>
              <a:t>Step by Step instructions to </a:t>
            </a:r>
          </a:p>
          <a:p>
            <a:pPr lvl="1"/>
            <a:r>
              <a:rPr lang="en-US" sz="2800" b="1" dirty="0"/>
              <a:t>Solve problems</a:t>
            </a:r>
          </a:p>
          <a:p>
            <a:pPr lvl="1"/>
            <a:endParaRPr lang="en-US" sz="2800" b="1" dirty="0"/>
          </a:p>
          <a:p>
            <a:pPr marL="457200" indent="-457200">
              <a:buFont typeface="Wingdings" panose="05000000000000000000" pitchFamily="2" charset="2"/>
              <a:buChar char="Ø"/>
            </a:pPr>
            <a:endParaRPr lang="en-US" sz="2800" b="1" dirty="0"/>
          </a:p>
          <a:p>
            <a:pPr marL="457200" indent="-457200">
              <a:buFont typeface="Wingdings" panose="05000000000000000000" pitchFamily="2" charset="2"/>
              <a:buChar char="Ø"/>
            </a:pPr>
            <a:endParaRPr lang="en-US" sz="2800" b="1" dirty="0"/>
          </a:p>
          <a:p>
            <a:pPr marL="457200" indent="-457200">
              <a:buFont typeface="Wingdings" panose="05000000000000000000" pitchFamily="2" charset="2"/>
              <a:buChar char="Ø"/>
            </a:pPr>
            <a:endParaRPr lang="en-US" sz="2800" b="1" dirty="0"/>
          </a:p>
          <a:p>
            <a:pPr marL="457200" indent="-457200">
              <a:buFont typeface="Wingdings" panose="05000000000000000000" pitchFamily="2" charset="2"/>
              <a:buChar char="Ø"/>
            </a:pPr>
            <a:endParaRPr lang="en-US" sz="2800" b="1" dirty="0"/>
          </a:p>
        </p:txBody>
      </p:sp>
    </p:spTree>
    <p:extLst>
      <p:ext uri="{BB962C8B-B14F-4D97-AF65-F5344CB8AC3E}">
        <p14:creationId xmlns:p14="http://schemas.microsoft.com/office/powerpoint/2010/main" val="211975428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additive="base">
                                        <p:cTn id="14" dur="500" fill="hold"/>
                                        <p:tgtEl>
                                          <p:spTgt spid="17"/>
                                        </p:tgtEl>
                                        <p:attrNameLst>
                                          <p:attrName>ppt_x</p:attrName>
                                        </p:attrNameLst>
                                      </p:cBhvr>
                                      <p:tavLst>
                                        <p:tav tm="0">
                                          <p:val>
                                            <p:strVal val="#ppt_x"/>
                                          </p:val>
                                        </p:tav>
                                        <p:tav tm="100000">
                                          <p:val>
                                            <p:strVal val="#ppt_x"/>
                                          </p:val>
                                        </p:tav>
                                      </p:tavLst>
                                    </p:anim>
                                    <p:anim calcmode="lin" valueType="num">
                                      <p:cBhvr additive="base">
                                        <p:cTn id="15"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23">
                                            <p:txEl>
                                              <p:pRg st="0" end="0"/>
                                            </p:txEl>
                                          </p:spTgt>
                                        </p:tgtEl>
                                        <p:attrNameLst>
                                          <p:attrName>style.visibility</p:attrName>
                                        </p:attrNameLst>
                                      </p:cBhvr>
                                      <p:to>
                                        <p:strVal val="visible"/>
                                      </p:to>
                                    </p:set>
                                    <p:anim calcmode="lin" valueType="num">
                                      <p:cBhvr additive="base">
                                        <p:cTn id="20"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23">
                                            <p:txEl>
                                              <p:pRg st="1" end="1"/>
                                            </p:txEl>
                                          </p:spTgt>
                                        </p:tgtEl>
                                        <p:attrNameLst>
                                          <p:attrName>style.visibility</p:attrName>
                                        </p:attrNameLst>
                                      </p:cBhvr>
                                      <p:to>
                                        <p:strVal val="visible"/>
                                      </p:to>
                                    </p:set>
                                    <p:anim calcmode="lin" valueType="num">
                                      <p:cBhvr additive="base">
                                        <p:cTn id="24" dur="500" fill="hold"/>
                                        <p:tgtEl>
                                          <p:spTgt spid="23">
                                            <p:txEl>
                                              <p:pRg st="1" end="1"/>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3">
                                            <p:txEl>
                                              <p:pRg st="1" end="1"/>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23">
                                            <p:txEl>
                                              <p:pRg st="2" end="2"/>
                                            </p:txEl>
                                          </p:spTgt>
                                        </p:tgtEl>
                                        <p:attrNameLst>
                                          <p:attrName>style.visibility</p:attrName>
                                        </p:attrNameLst>
                                      </p:cBhvr>
                                      <p:to>
                                        <p:strVal val="visible"/>
                                      </p:to>
                                    </p:set>
                                    <p:anim calcmode="lin" valueType="num">
                                      <p:cBhvr additive="base">
                                        <p:cTn id="28" dur="500" fill="hold"/>
                                        <p:tgtEl>
                                          <p:spTgt spid="23">
                                            <p:txEl>
                                              <p:pRg st="2" end="2"/>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23">
                                            <p:txEl>
                                              <p:pRg st="2" end="2"/>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23">
                                            <p:txEl>
                                              <p:pRg st="3" end="3"/>
                                            </p:txEl>
                                          </p:spTgt>
                                        </p:tgtEl>
                                        <p:attrNameLst>
                                          <p:attrName>style.visibility</p:attrName>
                                        </p:attrNameLst>
                                      </p:cBhvr>
                                      <p:to>
                                        <p:strVal val="visible"/>
                                      </p:to>
                                    </p:set>
                                    <p:anim calcmode="lin" valueType="num">
                                      <p:cBhvr additive="base">
                                        <p:cTn id="32" dur="500" fill="hold"/>
                                        <p:tgtEl>
                                          <p:spTgt spid="23">
                                            <p:txEl>
                                              <p:pRg st="3" end="3"/>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3">
                                            <p:txEl>
                                              <p:pRg st="3" end="3"/>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23">
                                            <p:txEl>
                                              <p:pRg st="4" end="4"/>
                                            </p:txEl>
                                          </p:spTgt>
                                        </p:tgtEl>
                                        <p:attrNameLst>
                                          <p:attrName>style.visibility</p:attrName>
                                        </p:attrNameLst>
                                      </p:cBhvr>
                                      <p:to>
                                        <p:strVal val="visible"/>
                                      </p:to>
                                    </p:set>
                                    <p:anim calcmode="lin" valueType="num">
                                      <p:cBhvr additive="base">
                                        <p:cTn id="36" dur="500" fill="hold"/>
                                        <p:tgtEl>
                                          <p:spTgt spid="23">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23">
                                            <p:txEl>
                                              <p:pRg st="4" end="4"/>
                                            </p:txEl>
                                          </p:spTgt>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23">
                                            <p:txEl>
                                              <p:pRg st="5" end="5"/>
                                            </p:txEl>
                                          </p:spTgt>
                                        </p:tgtEl>
                                        <p:attrNameLst>
                                          <p:attrName>style.visibility</p:attrName>
                                        </p:attrNameLst>
                                      </p:cBhvr>
                                      <p:to>
                                        <p:strVal val="visible"/>
                                      </p:to>
                                    </p:set>
                                    <p:anim calcmode="lin" valueType="num">
                                      <p:cBhvr additive="base">
                                        <p:cTn id="40" dur="500" fill="hold"/>
                                        <p:tgtEl>
                                          <p:spTgt spid="23">
                                            <p:txEl>
                                              <p:pRg st="5" end="5"/>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2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43E47FD-8261-BA36-EC75-55E78766339A}"/>
              </a:ext>
            </a:extLst>
          </p:cNvPr>
          <p:cNvSpPr txBox="1"/>
          <p:nvPr/>
        </p:nvSpPr>
        <p:spPr>
          <a:xfrm>
            <a:off x="396949" y="457200"/>
            <a:ext cx="10852297" cy="707886"/>
          </a:xfrm>
          <a:prstGeom prst="rect">
            <a:avLst/>
          </a:prstGeom>
          <a:noFill/>
        </p:spPr>
        <p:txBody>
          <a:bodyPr wrap="square" rtlCol="0">
            <a:spAutoFit/>
          </a:bodyPr>
          <a:lstStyle/>
          <a:p>
            <a:pPr algn="ctr"/>
            <a:r>
              <a:rPr lang="en-US" sz="4000" b="1" dirty="0">
                <a:solidFill>
                  <a:schemeClr val="accent1"/>
                </a:solidFill>
                <a:latin typeface="+mj-lt"/>
              </a:rPr>
              <a:t>Data Structures &amp; Algorithms</a:t>
            </a:r>
          </a:p>
        </p:txBody>
      </p:sp>
      <p:pic>
        <p:nvPicPr>
          <p:cNvPr id="3" name="Picture 2" descr="A stack of colorful macaroons&#10;&#10;Description automatically generated">
            <a:extLst>
              <a:ext uri="{FF2B5EF4-FFF2-40B4-BE49-F238E27FC236}">
                <a16:creationId xmlns:a16="http://schemas.microsoft.com/office/drawing/2014/main" id="{DEDCF133-69EC-3AA4-20BE-E8F3562885C0}"/>
              </a:ext>
            </a:extLst>
          </p:cNvPr>
          <p:cNvPicPr>
            <a:picLocks noChangeAspect="1"/>
          </p:cNvPicPr>
          <p:nvPr/>
        </p:nvPicPr>
        <p:blipFill rotWithShape="1">
          <a:blip r:embed="rId3">
            <a:extLst>
              <a:ext uri="{28A0092B-C50C-407E-A947-70E740481C1C}">
                <a14:useLocalDpi xmlns:a14="http://schemas.microsoft.com/office/drawing/2010/main" val="0"/>
              </a:ext>
            </a:extLst>
          </a:blip>
          <a:srcRect l="31482" r="35989"/>
          <a:stretch/>
        </p:blipFill>
        <p:spPr>
          <a:xfrm>
            <a:off x="687019" y="4078608"/>
            <a:ext cx="2052085" cy="2070323"/>
          </a:xfrm>
          <a:prstGeom prst="rect">
            <a:avLst/>
          </a:prstGeom>
        </p:spPr>
      </p:pic>
      <p:pic>
        <p:nvPicPr>
          <p:cNvPr id="5" name="Picture 4" descr="A group of white cubes with red symbols on strings">
            <a:extLst>
              <a:ext uri="{FF2B5EF4-FFF2-40B4-BE49-F238E27FC236}">
                <a16:creationId xmlns:a16="http://schemas.microsoft.com/office/drawing/2014/main" id="{9DB23CAB-66AE-DFDA-0EBE-418CA7E83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8907" y="1641513"/>
            <a:ext cx="5738775" cy="1787487"/>
          </a:xfrm>
          <a:prstGeom prst="rect">
            <a:avLst/>
          </a:prstGeom>
        </p:spPr>
      </p:pic>
      <p:pic>
        <p:nvPicPr>
          <p:cNvPr id="6" name="Picture 5" descr="A tree with green leaves&#10;&#10;Description automatically generated">
            <a:extLst>
              <a:ext uri="{FF2B5EF4-FFF2-40B4-BE49-F238E27FC236}">
                <a16:creationId xmlns:a16="http://schemas.microsoft.com/office/drawing/2014/main" id="{DCA44551-AFE4-CCFB-2030-CE35C8C82B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31028" y="1523552"/>
            <a:ext cx="2364526" cy="2348522"/>
          </a:xfrm>
          <a:prstGeom prst="rect">
            <a:avLst/>
          </a:prstGeom>
        </p:spPr>
      </p:pic>
      <p:pic>
        <p:nvPicPr>
          <p:cNvPr id="7" name="Picture 6" descr="A close-up of colorful strings&#10;&#10;Description automatically generated">
            <a:extLst>
              <a:ext uri="{FF2B5EF4-FFF2-40B4-BE49-F238E27FC236}">
                <a16:creationId xmlns:a16="http://schemas.microsoft.com/office/drawing/2014/main" id="{F985042B-2AD8-70F5-3B54-7366556938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8907" y="4230541"/>
            <a:ext cx="5828997" cy="1881176"/>
          </a:xfrm>
          <a:prstGeom prst="rect">
            <a:avLst/>
          </a:prstGeom>
        </p:spPr>
      </p:pic>
      <p:pic>
        <p:nvPicPr>
          <p:cNvPr id="8" name="Picture 7" descr="A red and white diagram&#10;&#10;Description automatically generated with medium confidence">
            <a:extLst>
              <a:ext uri="{FF2B5EF4-FFF2-40B4-BE49-F238E27FC236}">
                <a16:creationId xmlns:a16="http://schemas.microsoft.com/office/drawing/2014/main" id="{0E833C8E-4BE7-2A15-D9EB-D9117434B8F6}"/>
              </a:ext>
            </a:extLst>
          </p:cNvPr>
          <p:cNvPicPr>
            <a:picLocks noChangeAspect="1"/>
          </p:cNvPicPr>
          <p:nvPr/>
        </p:nvPicPr>
        <p:blipFill rotWithShape="1">
          <a:blip r:embed="rId7">
            <a:extLst>
              <a:ext uri="{28A0092B-C50C-407E-A947-70E740481C1C}">
                <a14:useLocalDpi xmlns:a14="http://schemas.microsoft.com/office/drawing/2010/main" val="0"/>
              </a:ext>
            </a:extLst>
          </a:blip>
          <a:srcRect t="15290" b="24801"/>
          <a:stretch/>
        </p:blipFill>
        <p:spPr>
          <a:xfrm>
            <a:off x="3197711" y="4078608"/>
            <a:ext cx="2625386" cy="2099806"/>
          </a:xfrm>
          <a:prstGeom prst="rect">
            <a:avLst/>
          </a:prstGeom>
        </p:spPr>
      </p:pic>
    </p:spTree>
    <p:extLst>
      <p:ext uri="{BB962C8B-B14F-4D97-AF65-F5344CB8AC3E}">
        <p14:creationId xmlns:p14="http://schemas.microsoft.com/office/powerpoint/2010/main" val="150533176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294ECA-EEEF-5993-29D4-8283ECAEB5FD}"/>
              </a:ext>
            </a:extLst>
          </p:cNvPr>
          <p:cNvSpPr txBox="1"/>
          <p:nvPr/>
        </p:nvSpPr>
        <p:spPr>
          <a:xfrm>
            <a:off x="396949" y="457200"/>
            <a:ext cx="10852297" cy="707886"/>
          </a:xfrm>
          <a:prstGeom prst="rect">
            <a:avLst/>
          </a:prstGeom>
          <a:noFill/>
        </p:spPr>
        <p:txBody>
          <a:bodyPr wrap="square" rtlCol="0">
            <a:spAutoFit/>
          </a:bodyPr>
          <a:lstStyle/>
          <a:p>
            <a:pPr algn="ctr"/>
            <a:r>
              <a:rPr lang="en-US" sz="4000" b="1" dirty="0">
                <a:solidFill>
                  <a:schemeClr val="accent1"/>
                </a:solidFill>
                <a:latin typeface="+mj-lt"/>
              </a:rPr>
              <a:t>Web Development</a:t>
            </a:r>
          </a:p>
        </p:txBody>
      </p:sp>
      <p:pic>
        <p:nvPicPr>
          <p:cNvPr id="4" name="Picture 3" descr="A person sitting at a desk working on a computer">
            <a:extLst>
              <a:ext uri="{FF2B5EF4-FFF2-40B4-BE49-F238E27FC236}">
                <a16:creationId xmlns:a16="http://schemas.microsoft.com/office/drawing/2014/main" id="{BCCD1DF3-93D2-3B9E-56F0-3C591E3D6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8202" y="3610779"/>
            <a:ext cx="6860295" cy="2655598"/>
          </a:xfrm>
          <a:prstGeom prst="rect">
            <a:avLst/>
          </a:prstGeom>
        </p:spPr>
      </p:pic>
      <p:sp>
        <p:nvSpPr>
          <p:cNvPr id="9" name="TextBox 8">
            <a:extLst>
              <a:ext uri="{FF2B5EF4-FFF2-40B4-BE49-F238E27FC236}">
                <a16:creationId xmlns:a16="http://schemas.microsoft.com/office/drawing/2014/main" id="{5CBBAF00-BC41-94C7-BAEC-5EC9B8016D9C}"/>
              </a:ext>
            </a:extLst>
          </p:cNvPr>
          <p:cNvSpPr txBox="1"/>
          <p:nvPr/>
        </p:nvSpPr>
        <p:spPr>
          <a:xfrm>
            <a:off x="2603931" y="1364010"/>
            <a:ext cx="8645315" cy="2246769"/>
          </a:xfrm>
          <a:prstGeom prst="rect">
            <a:avLst/>
          </a:prstGeom>
          <a:noFill/>
        </p:spPr>
        <p:txBody>
          <a:bodyPr wrap="none" rtlCol="0">
            <a:spAutoFit/>
          </a:bodyPr>
          <a:lstStyle/>
          <a:p>
            <a:pPr marL="457200" indent="-457200">
              <a:buFont typeface="Wingdings" panose="05000000000000000000" pitchFamily="2" charset="2"/>
              <a:buChar char="Ø"/>
            </a:pPr>
            <a:r>
              <a:rPr lang="en-US" sz="2800" b="1" dirty="0"/>
              <a:t>Building and Maintaining Web Applications</a:t>
            </a:r>
          </a:p>
          <a:p>
            <a:pPr marL="457200" indent="-457200">
              <a:buFont typeface="Wingdings" panose="05000000000000000000" pitchFamily="2" charset="2"/>
              <a:buChar char="Ø"/>
            </a:pPr>
            <a:r>
              <a:rPr lang="en-US" sz="2800" b="1" dirty="0"/>
              <a:t>Significance of Web Development</a:t>
            </a:r>
          </a:p>
          <a:p>
            <a:pPr marL="914400" lvl="1" indent="-457200">
              <a:buFont typeface="Wingdings" panose="05000000000000000000" pitchFamily="2" charset="2"/>
              <a:buChar char="Ø"/>
            </a:pPr>
            <a:r>
              <a:rPr lang="en-US" sz="2800" b="1" dirty="0"/>
              <a:t>Front End Development</a:t>
            </a:r>
          </a:p>
          <a:p>
            <a:pPr marL="914400" lvl="1" indent="-457200">
              <a:buFont typeface="Wingdings" panose="05000000000000000000" pitchFamily="2" charset="2"/>
              <a:buChar char="Ø"/>
            </a:pPr>
            <a:r>
              <a:rPr lang="en-US" sz="2800" b="1" dirty="0"/>
              <a:t>Back End Development</a:t>
            </a:r>
          </a:p>
          <a:p>
            <a:pPr marL="914400" lvl="1" indent="-457200">
              <a:buFont typeface="Wingdings" panose="05000000000000000000" pitchFamily="2" charset="2"/>
              <a:buChar char="Ø"/>
            </a:pPr>
            <a:r>
              <a:rPr lang="en-US" sz="2800" b="1" dirty="0"/>
              <a:t>Full Stack Development</a:t>
            </a:r>
          </a:p>
        </p:txBody>
      </p:sp>
    </p:spTree>
    <p:extLst>
      <p:ext uri="{BB962C8B-B14F-4D97-AF65-F5344CB8AC3E}">
        <p14:creationId xmlns:p14="http://schemas.microsoft.com/office/powerpoint/2010/main" val="42335768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heme/theme1.xml><?xml version="1.0" encoding="utf-8"?>
<a:theme xmlns:a="http://schemas.openxmlformats.org/drawingml/2006/main" name="1_Tredence New Theme">
  <a:themeElements>
    <a:clrScheme name="Tredence New Brand Colors">
      <a:dk1>
        <a:sysClr val="windowText" lastClr="000000"/>
      </a:dk1>
      <a:lt1>
        <a:sysClr val="window" lastClr="FFFFFF"/>
      </a:lt1>
      <a:dk2>
        <a:srgbClr val="44546A"/>
      </a:dk2>
      <a:lt2>
        <a:srgbClr val="E7E6E6"/>
      </a:lt2>
      <a:accent1>
        <a:srgbClr val="FE5000"/>
      </a:accent1>
      <a:accent2>
        <a:srgbClr val="004E42"/>
      </a:accent2>
      <a:accent3>
        <a:srgbClr val="6DCDB8"/>
      </a:accent3>
      <a:accent4>
        <a:srgbClr val="FFC000"/>
      </a:accent4>
      <a:accent5>
        <a:srgbClr val="5B9BD5"/>
      </a:accent5>
      <a:accent6>
        <a:srgbClr val="70AD47"/>
      </a:accent6>
      <a:hlink>
        <a:srgbClr val="0563C1"/>
      </a:hlink>
      <a:folHlink>
        <a:srgbClr val="954F72"/>
      </a:folHlink>
    </a:clrScheme>
    <a:fontScheme name="Custom 1">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83991AF7931949BA4827EC51D1F77B" ma:contentTypeVersion="11" ma:contentTypeDescription="Create a new document." ma:contentTypeScope="" ma:versionID="b859b0f1aef18aaaf97cc07145c2e6c7">
  <xsd:schema xmlns:xsd="http://www.w3.org/2001/XMLSchema" xmlns:xs="http://www.w3.org/2001/XMLSchema" xmlns:p="http://schemas.microsoft.com/office/2006/metadata/properties" xmlns:ns2="82e6d35e-ebfe-45af-98f5-22f738f04fcb" xmlns:ns3="9e845c72-cb74-49c9-9b87-504b90a218cb" targetNamespace="http://schemas.microsoft.com/office/2006/metadata/properties" ma:root="true" ma:fieldsID="9e7f7bcec7d076fabd47260803ded061" ns2:_="" ns3:_="">
    <xsd:import namespace="82e6d35e-ebfe-45af-98f5-22f738f04fcb"/>
    <xsd:import namespace="9e845c72-cb74-49c9-9b87-504b90a218cb"/>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2e6d35e-ebfe-45af-98f5-22f738f04fc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e845c72-cb74-49c9-9b87-504b90a218cb"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9e845c72-cb74-49c9-9b87-504b90a218cb">
      <UserInfo>
        <DisplayName>William Tyler</DisplayName>
        <AccountId>597</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CC09A26-613B-4690-B413-2151043AA5FF}">
  <ds:schemaRefs>
    <ds:schemaRef ds:uri="82e6d35e-ebfe-45af-98f5-22f738f04fcb"/>
    <ds:schemaRef ds:uri="9e845c72-cb74-49c9-9b87-504b90a218c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F6FFC5D-E89D-4569-9EA6-0C7AC05F2507}">
  <ds:schemaRefs>
    <ds:schemaRef ds:uri="http://purl.org/dc/dcmitype/"/>
    <ds:schemaRef ds:uri="http://schemas.microsoft.com/office/2006/metadata/properties"/>
    <ds:schemaRef ds:uri="82e6d35e-ebfe-45af-98f5-22f738f04fcb"/>
    <ds:schemaRef ds:uri="9e845c72-cb74-49c9-9b87-504b90a218cb"/>
    <ds:schemaRef ds:uri="http://schemas.microsoft.com/office/2006/documentManagement/types"/>
    <ds:schemaRef ds:uri="http://www.w3.org/XML/1998/namespace"/>
    <ds:schemaRef ds:uri="http://purl.org/dc/elements/1.1/"/>
    <ds:schemaRef ds:uri="http://purl.org/dc/terms/"/>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2F47C4F3-0C24-423A-832A-2D10EA99F63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13740</TotalTime>
  <Words>292</Words>
  <Application>Microsoft Office PowerPoint</Application>
  <PresentationFormat>Widescreen</PresentationFormat>
  <Paragraphs>105</Paragraphs>
  <Slides>19</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Arial</vt:lpstr>
      <vt:lpstr>Calibri</vt:lpstr>
      <vt:lpstr>Playfair Display</vt:lpstr>
      <vt:lpstr>Poppins</vt:lpstr>
      <vt:lpstr>Poppins Bold</vt:lpstr>
      <vt:lpstr>Poppins ExtraBold</vt:lpstr>
      <vt:lpstr>Poppins Light</vt:lpstr>
      <vt:lpstr>Poppins SemiBold</vt:lpstr>
      <vt:lpstr>Wingdings</vt:lpstr>
      <vt:lpstr>1_Tredence New Theme</vt:lpstr>
      <vt:lpstr>THE COMPREHENSIVE WORLD OF COMPUTER SCIENCE :  FROM FUNDAMENTAL TO EMERGING TRENDS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Smitha S Uchil</dc:creator>
  <cp:lastModifiedBy>N Pavan Kumar</cp:lastModifiedBy>
  <cp:revision>263</cp:revision>
  <dcterms:created xsi:type="dcterms:W3CDTF">2022-02-18T12:19:34Z</dcterms:created>
  <dcterms:modified xsi:type="dcterms:W3CDTF">2023-09-16T03:00:43Z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0x010100EE83991AF7931949BA4827EC51D1F77B</vt:lpwstr>
  </property>
  <property fmtid="{D5CDD505-2E9C-101B-9397-08002B2CF9AE}" pid="3" name="MSIP_Label_8083ca2a-fa5f-423f-8f80-7e27cbcfb750_Enabled">
    <vt:lpwstr>true</vt:lpwstr>
  </property>
  <property fmtid="{D5CDD505-2E9C-101B-9397-08002B2CF9AE}" pid="4" name="MSIP_Label_8083ca2a-fa5f-423f-8f80-7e27cbcfb750_SetDate">
    <vt:lpwstr>2022-06-29T10:28:18Z</vt:lpwstr>
  </property>
  <property fmtid="{D5CDD505-2E9C-101B-9397-08002B2CF9AE}" pid="5" name="MSIP_Label_8083ca2a-fa5f-423f-8f80-7e27cbcfb750_Method">
    <vt:lpwstr>Privileged</vt:lpwstr>
  </property>
  <property fmtid="{D5CDD505-2E9C-101B-9397-08002B2CF9AE}" pid="6" name="MSIP_Label_8083ca2a-fa5f-423f-8f80-7e27cbcfb750_Name">
    <vt:lpwstr>Internal</vt:lpwstr>
  </property>
  <property fmtid="{D5CDD505-2E9C-101B-9397-08002B2CF9AE}" pid="7" name="MSIP_Label_8083ca2a-fa5f-423f-8f80-7e27cbcfb750_SiteId">
    <vt:lpwstr>927e65b8-7ad7-48db-a3c6-c42a67c100d6</vt:lpwstr>
  </property>
  <property fmtid="{D5CDD505-2E9C-101B-9397-08002B2CF9AE}" pid="8" name="MSIP_Label_8083ca2a-fa5f-423f-8f80-7e27cbcfb750_ActionId">
    <vt:lpwstr>11645ad0-ef0d-42cb-b9fd-1b02f4d842ac</vt:lpwstr>
  </property>
  <property fmtid="{D5CDD505-2E9C-101B-9397-08002B2CF9AE}" pid="9" name="MSIP_Label_8083ca2a-fa5f-423f-8f80-7e27cbcfb750_ContentBits">
    <vt:lpwstr>0</vt:lpwstr>
  </property>
</Properties>
</file>